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4" r:id="rId8"/>
    <p:sldId id="265" r:id="rId9"/>
  </p:sldIdLst>
  <p:sldSz cx="9144000" cy="6858000" type="screen4x3"/>
  <p:notesSz cx="6858000" cy="10052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007" autoAdjust="0"/>
  </p:normalViewPr>
  <p:slideViewPr>
    <p:cSldViewPr>
      <p:cViewPr>
        <p:scale>
          <a:sx n="80" d="100"/>
          <a:sy n="80" d="100"/>
        </p:scale>
        <p:origin x="-21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472" y="-90"/>
      </p:cViewPr>
      <p:guideLst>
        <p:guide orient="horz" pos="3166"/>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5032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503238"/>
          </a:xfrm>
          <a:prstGeom prst="rect">
            <a:avLst/>
          </a:prstGeom>
        </p:spPr>
        <p:txBody>
          <a:bodyPr vert="horz" lIns="91440" tIns="45720" rIns="91440" bIns="45720" rtlCol="0"/>
          <a:lstStyle>
            <a:lvl1pPr algn="r">
              <a:defRPr sz="1200"/>
            </a:lvl1pPr>
          </a:lstStyle>
          <a:p>
            <a:fld id="{C94F2877-60D4-4334-A48E-87FC1FD4943C}" type="datetimeFigureOut">
              <a:rPr lang="en-US" smtClean="0"/>
              <a:pPr/>
              <a:t>3/7/2011</a:t>
            </a:fld>
            <a:endParaRPr lang="en-US"/>
          </a:p>
        </p:txBody>
      </p:sp>
      <p:sp>
        <p:nvSpPr>
          <p:cNvPr id="4" name="Footer Placeholder 3"/>
          <p:cNvSpPr>
            <a:spLocks noGrp="1"/>
          </p:cNvSpPr>
          <p:nvPr>
            <p:ph type="ftr" sz="quarter" idx="2"/>
          </p:nvPr>
        </p:nvSpPr>
        <p:spPr>
          <a:xfrm>
            <a:off x="0" y="9547225"/>
            <a:ext cx="2971800" cy="5032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547225"/>
            <a:ext cx="2971800" cy="503238"/>
          </a:xfrm>
          <a:prstGeom prst="rect">
            <a:avLst/>
          </a:prstGeom>
        </p:spPr>
        <p:txBody>
          <a:bodyPr vert="horz" lIns="91440" tIns="45720" rIns="91440" bIns="45720" rtlCol="0" anchor="b"/>
          <a:lstStyle>
            <a:lvl1pPr algn="r">
              <a:defRPr sz="1200"/>
            </a:lvl1pPr>
          </a:lstStyle>
          <a:p>
            <a:fld id="{317E3F45-3FF4-4889-8375-5F137BBFB18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50260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502603"/>
          </a:xfrm>
          <a:prstGeom prst="rect">
            <a:avLst/>
          </a:prstGeom>
        </p:spPr>
        <p:txBody>
          <a:bodyPr vert="horz" lIns="91440" tIns="45720" rIns="91440" bIns="45720" rtlCol="0"/>
          <a:lstStyle>
            <a:lvl1pPr algn="r">
              <a:defRPr sz="1200"/>
            </a:lvl1pPr>
          </a:lstStyle>
          <a:p>
            <a:fld id="{669292EA-F503-48AD-848E-13B8B7DCB4B9}" type="datetimeFigureOut">
              <a:rPr lang="en-US" smtClean="0"/>
              <a:pPr/>
              <a:t>3/7/2011</a:t>
            </a:fld>
            <a:endParaRPr lang="en-US"/>
          </a:p>
        </p:txBody>
      </p:sp>
      <p:sp>
        <p:nvSpPr>
          <p:cNvPr id="4" name="Slide Image Placeholder 3"/>
          <p:cNvSpPr>
            <a:spLocks noGrp="1" noRot="1" noChangeAspect="1"/>
          </p:cNvSpPr>
          <p:nvPr>
            <p:ph type="sldImg" idx="2"/>
          </p:nvPr>
        </p:nvSpPr>
        <p:spPr>
          <a:xfrm>
            <a:off x="917575" y="754063"/>
            <a:ext cx="5022850" cy="3768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74724"/>
            <a:ext cx="5486400" cy="452342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47703"/>
            <a:ext cx="2971800" cy="50260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547703"/>
            <a:ext cx="2971800" cy="502603"/>
          </a:xfrm>
          <a:prstGeom prst="rect">
            <a:avLst/>
          </a:prstGeom>
        </p:spPr>
        <p:txBody>
          <a:bodyPr vert="horz" lIns="91440" tIns="45720" rIns="91440" bIns="45720" rtlCol="0" anchor="b"/>
          <a:lstStyle>
            <a:lvl1pPr algn="r">
              <a:defRPr sz="1200"/>
            </a:lvl1pPr>
          </a:lstStyle>
          <a:p>
            <a:fld id="{E9991CA3-3501-43AD-8251-250D888C1E1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991CA3-3501-43AD-8251-250D888C1E1F}"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6830C3-61C3-46BE-A082-74BEA1BD55D2}" type="datetimeFigureOut">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830C3-61C3-46BE-A082-74BEA1BD55D2}" type="datetimeFigureOut">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6830C3-61C3-46BE-A082-74BEA1BD55D2}" type="datetimeFigureOut">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6830C3-61C3-46BE-A082-74BEA1BD55D2}" type="datetimeFigureOut">
              <a:rPr lang="en-US" smtClean="0"/>
              <a:pPr/>
              <a:t>3/7/2011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6830C3-61C3-46BE-A082-74BEA1BD55D2}" type="datetimeFigureOut">
              <a:rPr lang="en-US" smtClean="0"/>
              <a:pPr/>
              <a:t>3/7/2011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6830C3-61C3-46BE-A082-74BEA1BD55D2}" type="datetimeFigureOut">
              <a:rPr lang="en-US" smtClean="0"/>
              <a:pPr/>
              <a:t>3/7/2011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830C3-61C3-46BE-A082-74BEA1BD55D2}" type="datetimeFigureOut">
              <a:rPr lang="en-US" smtClean="0"/>
              <a:pPr/>
              <a:t>3/7/2011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6830C3-61C3-46BE-A082-74BEA1BD55D2}" type="datetimeFigureOut">
              <a:rPr lang="en-US" smtClean="0"/>
              <a:pPr/>
              <a:t>3/7/2011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6830C3-61C3-46BE-A082-74BEA1BD55D2}" type="datetimeFigureOut">
              <a:rPr lang="en-US" smtClean="0"/>
              <a:pPr/>
              <a:t>3/7/2011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830C3-61C3-46BE-A082-74BEA1BD55D2}" type="datetimeFigureOut">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830C3-61C3-46BE-A082-74BEA1BD55D2}" type="datetimeFigureOut">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271B2A-8B0F-4EC0-B18E-54CDDF81AC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830C3-61C3-46BE-A082-74BEA1BD55D2}" type="datetimeFigureOut">
              <a:rPr lang="en-US" smtClean="0"/>
              <a:pPr/>
              <a:t>3/7/2011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271B2A-8B0F-4EC0-B18E-54CDDF81AC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en-US" sz="4800" b="1" dirty="0" smtClean="0"/>
              <a:t>Over-all </a:t>
            </a:r>
            <a:r>
              <a:rPr lang="en-US" sz="4800" b="1" dirty="0" err="1" smtClean="0"/>
              <a:t>Mediatorship</a:t>
            </a:r>
            <a:r>
              <a:rPr lang="en-US" sz="4800" b="1" dirty="0" smtClean="0"/>
              <a:t> of Jesus Christ</a:t>
            </a:r>
            <a:endParaRPr lang="en-US" sz="4800" b="1" dirty="0"/>
          </a:p>
        </p:txBody>
      </p:sp>
      <p:sp>
        <p:nvSpPr>
          <p:cNvPr id="4" name="Subtitle 3"/>
          <p:cNvSpPr>
            <a:spLocks noGrp="1"/>
          </p:cNvSpPr>
          <p:nvPr>
            <p:ph type="subTitle"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sz="4000" b="1" dirty="0" err="1" smtClean="0">
                <a:solidFill>
                  <a:schemeClr val="tx1"/>
                </a:solidFill>
              </a:rPr>
              <a:t>Ang</a:t>
            </a:r>
            <a:r>
              <a:rPr lang="en-US" sz="4000" b="1" dirty="0" smtClean="0">
                <a:solidFill>
                  <a:schemeClr val="tx1"/>
                </a:solidFill>
              </a:rPr>
              <a:t> </a:t>
            </a:r>
            <a:r>
              <a:rPr lang="en-US" sz="4000" b="1" dirty="0" err="1" smtClean="0">
                <a:solidFill>
                  <a:schemeClr val="tx1"/>
                </a:solidFill>
              </a:rPr>
              <a:t>Pagka</a:t>
            </a:r>
            <a:r>
              <a:rPr lang="en-US" sz="4000" b="1" dirty="0" smtClean="0">
                <a:solidFill>
                  <a:schemeClr val="tx1"/>
                </a:solidFill>
              </a:rPr>
              <a:t>-Anointed Ng </a:t>
            </a:r>
            <a:r>
              <a:rPr lang="en-US" sz="4000" b="1" dirty="0" err="1" smtClean="0">
                <a:solidFill>
                  <a:schemeClr val="tx1"/>
                </a:solidFill>
              </a:rPr>
              <a:t>Panginoong</a:t>
            </a:r>
            <a:r>
              <a:rPr lang="en-US" sz="4000" b="1" dirty="0" smtClean="0">
                <a:solidFill>
                  <a:schemeClr val="tx1"/>
                </a:solidFill>
              </a:rPr>
              <a:t> </a:t>
            </a:r>
            <a:r>
              <a:rPr lang="en-US" sz="4000" b="1" dirty="0" err="1" smtClean="0">
                <a:solidFill>
                  <a:schemeClr val="tx1"/>
                </a:solidFill>
              </a:rPr>
              <a:t>Jesucristo</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3100" dirty="0" smtClean="0"/>
              <a:t>1 Tim. 2:5-6</a:t>
            </a:r>
            <a:endParaRPr lang="en-US" sz="3100" dirty="0"/>
          </a:p>
        </p:txBody>
      </p:sp>
      <p:sp>
        <p:nvSpPr>
          <p:cNvPr id="3" name="Content Placeholder 2"/>
          <p:cNvSpPr>
            <a:spLocks noGrp="1"/>
          </p:cNvSpPr>
          <p:nvPr>
            <p:ph idx="1"/>
          </p:nvPr>
        </p:nvSpPr>
        <p:spPr>
          <a:noFill/>
        </p:spPr>
        <p:style>
          <a:lnRef idx="1">
            <a:schemeClr val="accent2"/>
          </a:lnRef>
          <a:fillRef idx="2">
            <a:schemeClr val="accent2"/>
          </a:fillRef>
          <a:effectRef idx="1">
            <a:schemeClr val="accent2"/>
          </a:effectRef>
          <a:fontRef idx="minor">
            <a:schemeClr val="dk1"/>
          </a:fontRef>
        </p:style>
        <p:txBody>
          <a:bodyPr anchor="ctr">
            <a:normAutofit fontScale="77500" lnSpcReduction="20000"/>
          </a:bodyPr>
          <a:lstStyle/>
          <a:p>
            <a:r>
              <a:rPr lang="en-US" dirty="0" smtClean="0"/>
              <a:t>Based on the “everlasting covenant” (Heb. 13:20). Before the world began, in eternity, the three Members of the Trinity covenanted that the “eternal purpose of God the Father was purposed </a:t>
            </a:r>
            <a:r>
              <a:rPr lang="en-US" u="sng" dirty="0" smtClean="0"/>
              <a:t>in</a:t>
            </a:r>
            <a:r>
              <a:rPr lang="en-US" dirty="0" smtClean="0"/>
              <a:t> (</a:t>
            </a:r>
            <a:r>
              <a:rPr lang="en-US" i="1" dirty="0" smtClean="0"/>
              <a:t>en</a:t>
            </a:r>
            <a:r>
              <a:rPr lang="en-US" dirty="0" smtClean="0"/>
              <a:t>, locative and instrumental, </a:t>
            </a:r>
            <a:r>
              <a:rPr lang="en-US" i="1" dirty="0" smtClean="0"/>
              <a:t>means</a:t>
            </a:r>
            <a:r>
              <a:rPr lang="en-US" dirty="0" smtClean="0"/>
              <a:t> in and through) Christ Jesus,” God the Son (Eph. 3:1-11; 2 Tim. 1:8-10; Rev. 13:8) “through the eternal Spirit” (Heb. 9:14).</a:t>
            </a:r>
          </a:p>
          <a:p>
            <a:r>
              <a:rPr lang="en-US" dirty="0" smtClean="0"/>
              <a:t>The eternal purpose can be realized only “in and through” the </a:t>
            </a:r>
            <a:r>
              <a:rPr lang="en-US" dirty="0" err="1" smtClean="0"/>
              <a:t>mediatorship</a:t>
            </a:r>
            <a:r>
              <a:rPr lang="en-US" dirty="0" smtClean="0"/>
              <a:t> of Jesus Christ (Eph. 3:11) because “Christ </a:t>
            </a:r>
            <a:r>
              <a:rPr lang="en-US" i="1" dirty="0" smtClean="0"/>
              <a:t>is</a:t>
            </a:r>
            <a:r>
              <a:rPr lang="en-US" dirty="0" smtClean="0"/>
              <a:t> the power (omnipotence) of God and the wisdom (omniscience) of God” (1 Cor. 1:24). Without Jesus Christ, there would be no power and wisdom of God and the very concept of God would be negated.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2900" dirty="0" smtClean="0"/>
              <a:t>1 Tim. 2:5-6</a:t>
            </a:r>
            <a:endParaRPr lang="en-US" sz="2900" dirty="0"/>
          </a:p>
        </p:txBody>
      </p:sp>
      <p:sp>
        <p:nvSpPr>
          <p:cNvPr id="3" name="Content Placeholder 2"/>
          <p:cNvSpPr>
            <a:spLocks noGrp="1"/>
          </p:cNvSpPr>
          <p:nvPr>
            <p:ph idx="1"/>
          </p:nvPr>
        </p:nvSpPr>
        <p:spPr>
          <a:noFill/>
        </p:spPr>
        <p:style>
          <a:lnRef idx="1">
            <a:schemeClr val="accent6"/>
          </a:lnRef>
          <a:fillRef idx="2">
            <a:schemeClr val="accent6"/>
          </a:fillRef>
          <a:effectRef idx="1">
            <a:schemeClr val="accent6"/>
          </a:effectRef>
          <a:fontRef idx="minor">
            <a:schemeClr val="dk1"/>
          </a:fontRef>
        </p:style>
        <p:txBody>
          <a:bodyPr anchor="ctr">
            <a:normAutofit fontScale="55000" lnSpcReduction="20000"/>
          </a:bodyPr>
          <a:lstStyle/>
          <a:p>
            <a:r>
              <a:rPr lang="en-US" sz="4400" dirty="0" err="1" smtClean="0"/>
              <a:t>Mediatorship</a:t>
            </a:r>
            <a:r>
              <a:rPr lang="en-US" sz="4400" dirty="0" smtClean="0"/>
              <a:t> necessitates two sides to be mediated on:</a:t>
            </a:r>
          </a:p>
          <a:p>
            <a:pPr marL="855663" indent="-514350">
              <a:buAutoNum type="arabicPeriod"/>
            </a:pPr>
            <a:endParaRPr lang="en-US" b="1" dirty="0" smtClean="0"/>
          </a:p>
          <a:p>
            <a:pPr marL="579438" indent="-514350">
              <a:buNone/>
            </a:pPr>
            <a:r>
              <a:rPr lang="en-US" b="1" dirty="0" smtClean="0"/>
              <a:t>1.	</a:t>
            </a:r>
            <a:r>
              <a:rPr lang="en-US" b="1" dirty="0" err="1" smtClean="0"/>
              <a:t>Godkind</a:t>
            </a:r>
            <a:r>
              <a:rPr lang="en-US" b="1" dirty="0" smtClean="0"/>
              <a:t> </a:t>
            </a:r>
            <a:r>
              <a:rPr lang="en-US" dirty="0" smtClean="0"/>
              <a:t>– </a:t>
            </a:r>
          </a:p>
          <a:p>
            <a:pPr marL="909638" indent="-334963">
              <a:buNone/>
            </a:pPr>
            <a:r>
              <a:rPr lang="en-US" dirty="0" smtClean="0"/>
              <a:t>a.	There are three </a:t>
            </a:r>
            <a:r>
              <a:rPr lang="en-US" dirty="0"/>
              <a:t>eternally </a:t>
            </a:r>
            <a:r>
              <a:rPr lang="en-US" dirty="0" smtClean="0"/>
              <a:t>co-equal, co-existing, eternally distinct</a:t>
            </a:r>
            <a:r>
              <a:rPr lang="en-US" dirty="0"/>
              <a:t>, individually unique and absolutely </a:t>
            </a:r>
            <a:r>
              <a:rPr lang="en-US" dirty="0" smtClean="0"/>
              <a:t>non-interchangeable </a:t>
            </a:r>
            <a:r>
              <a:rPr lang="en-US" dirty="0"/>
              <a:t>but infinitely perfect </a:t>
            </a:r>
            <a:r>
              <a:rPr lang="en-US" dirty="0" smtClean="0"/>
              <a:t>PERSONS of the </a:t>
            </a:r>
            <a:r>
              <a:rPr lang="en-US" dirty="0" err="1" smtClean="0"/>
              <a:t>Godkind</a:t>
            </a:r>
            <a:r>
              <a:rPr lang="en-US" dirty="0" smtClean="0"/>
              <a:t>(Gen.1:26</a:t>
            </a:r>
            <a:r>
              <a:rPr lang="en-US" dirty="0"/>
              <a:t>; 3:22; 11:5-7; 18:1-3; Ps.110:1 [Matt.22:41-45]; Matt.3:16-17; Jn.14:26; 15:26; Isa.48:12-16; Matt.28:19; Acts 2:33; Jn.1:18; 3:34-35; </a:t>
            </a:r>
            <a:r>
              <a:rPr lang="en-US" dirty="0" smtClean="0"/>
              <a:t>10:30</a:t>
            </a:r>
            <a:r>
              <a:rPr lang="en-US" dirty="0"/>
              <a:t>; 16:32; </a:t>
            </a:r>
            <a:r>
              <a:rPr lang="en-US" dirty="0" smtClean="0"/>
              <a:t>17:20-26; </a:t>
            </a:r>
            <a:r>
              <a:rPr lang="en-US" dirty="0"/>
              <a:t>Matt.10:32-33; Rev.1:1,10; 3:5,21), in the infinitely perfect kinship relationship of the Father and of the Son and of the Holy Spirit in one </a:t>
            </a:r>
            <a:r>
              <a:rPr lang="en-US" dirty="0" smtClean="0"/>
              <a:t>Godhood;</a:t>
            </a:r>
          </a:p>
          <a:p>
            <a:pPr marL="909638" indent="-334963">
              <a:buNone/>
            </a:pPr>
            <a:r>
              <a:rPr lang="en-US" dirty="0" smtClean="0"/>
              <a:t>b.	They are one or united in purpose (co-</a:t>
            </a:r>
            <a:r>
              <a:rPr lang="en-US" dirty="0" err="1" smtClean="0"/>
              <a:t>purposer</a:t>
            </a:r>
            <a:r>
              <a:rPr lang="en-US" dirty="0" smtClean="0"/>
              <a:t>) (Gen. 1:26; 11:7; Jn. 14:26; 15:26; 2 Cor. 13:14; Eph. 4:3; 1 Jn. 5:7);</a:t>
            </a:r>
          </a:p>
          <a:p>
            <a:pPr marL="919163" indent="-344488">
              <a:buAutoNum type="alphaLcPeriod" startAt="3"/>
            </a:pPr>
            <a:r>
              <a:rPr lang="en-US" dirty="0" smtClean="0"/>
              <a:t>But of the three Persons of the </a:t>
            </a:r>
            <a:r>
              <a:rPr lang="en-US" dirty="0" err="1" smtClean="0"/>
              <a:t>Godkind</a:t>
            </a:r>
            <a:r>
              <a:rPr lang="en-US" dirty="0" smtClean="0"/>
              <a:t>, only God the Son, the Lord Jesus Christ is the voluntary executor, accomplisher and fulfiller of the eternal purpose of the Godhead (Eph. 3:11; 2 Tim. 1:8-10);</a:t>
            </a:r>
          </a:p>
          <a:p>
            <a:pPr marL="919163" indent="-344488">
              <a:buAutoNum type="alphaLcPeriod" startAt="3"/>
            </a:pPr>
            <a:r>
              <a:rPr lang="en-US" dirty="0" smtClean="0"/>
              <a:t>Mediator of the Father (Jn.1:18; Matt.11:27; Jn.5:18-19; 14:9-11) and of the Holy Spirit (Jn.3:34; 14:26; 15:26;  Matt. 3:11; Mk 1:8; </a:t>
            </a:r>
            <a:r>
              <a:rPr lang="en-US" dirty="0" err="1" smtClean="0"/>
              <a:t>Lk</a:t>
            </a:r>
            <a:r>
              <a:rPr lang="en-US" dirty="0" smtClean="0"/>
              <a:t> 3:16; Jn. 1:33; Acts 2:33) to the </a:t>
            </a:r>
            <a:r>
              <a:rPr lang="en-US" dirty="0" err="1" smtClean="0"/>
              <a:t>createdkind</a:t>
            </a:r>
            <a:r>
              <a:rPr lang="en-US" dirty="0" smtClean="0"/>
              <a: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style>
          <a:lnRef idx="1">
            <a:schemeClr val="dk1"/>
          </a:lnRef>
          <a:fillRef idx="2">
            <a:schemeClr val="dk1"/>
          </a:fillRef>
          <a:effectRef idx="1">
            <a:schemeClr val="dk1"/>
          </a:effectRef>
          <a:fontRef idx="minor">
            <a:schemeClr val="dk1"/>
          </a:fontRef>
        </p:style>
        <p:txBody>
          <a:bodyPr>
            <a:noAutofit/>
          </a:bodyPr>
          <a:lstStyle/>
          <a:p>
            <a:pPr marL="460375" indent="-407988"/>
            <a:r>
              <a:rPr lang="en-US" sz="2400" dirty="0" err="1" smtClean="0"/>
              <a:t>Mediatorship</a:t>
            </a:r>
            <a:r>
              <a:rPr lang="en-US" sz="2400" dirty="0" smtClean="0"/>
              <a:t> necessitates two sides to be mediated on:</a:t>
            </a:r>
          </a:p>
          <a:p>
            <a:pPr>
              <a:buNone/>
            </a:pPr>
            <a:endParaRPr lang="en-US" sz="1800" dirty="0" smtClean="0"/>
          </a:p>
          <a:p>
            <a:pPr marL="461963" indent="-336550">
              <a:buFont typeface="Arial" pitchFamily="34" charset="0"/>
              <a:buAutoNum type="arabicPeriod" startAt="2"/>
              <a:tabLst>
                <a:tab pos="457200" algn="l"/>
              </a:tabLst>
            </a:pPr>
            <a:r>
              <a:rPr lang="en-US" sz="1800" b="1" dirty="0" err="1" smtClean="0"/>
              <a:t>Createdkind</a:t>
            </a:r>
            <a:r>
              <a:rPr lang="en-US" sz="1800" b="1" dirty="0" smtClean="0"/>
              <a:t>.  </a:t>
            </a:r>
            <a:r>
              <a:rPr lang="en-US" sz="1800" dirty="0" smtClean="0"/>
              <a:t>Made up of:</a:t>
            </a:r>
            <a:endParaRPr lang="en-US" sz="1800" b="1" dirty="0" smtClean="0"/>
          </a:p>
          <a:p>
            <a:pPr marL="792163" indent="-336550" defTabSz="744538">
              <a:buNone/>
            </a:pPr>
            <a:r>
              <a:rPr lang="en-US" sz="1800" dirty="0" smtClean="0"/>
              <a:t>a.	Original creation: Heavens (1</a:t>
            </a:r>
            <a:r>
              <a:rPr lang="en-US" sz="1800" baseline="30000" dirty="0" smtClean="0"/>
              <a:t>st</a:t>
            </a:r>
            <a:r>
              <a:rPr lang="en-US" sz="1800" dirty="0" smtClean="0"/>
              <a:t>, 2</a:t>
            </a:r>
            <a:r>
              <a:rPr lang="en-US" sz="1800" baseline="30000" dirty="0" smtClean="0"/>
              <a:t>nd</a:t>
            </a:r>
            <a:r>
              <a:rPr lang="en-US" sz="1800" dirty="0" smtClean="0"/>
              <a:t>, 3</a:t>
            </a:r>
            <a:r>
              <a:rPr lang="en-US" sz="1800" baseline="30000" dirty="0" smtClean="0"/>
              <a:t>rd</a:t>
            </a:r>
            <a:r>
              <a:rPr lang="en-US" sz="1800" dirty="0" smtClean="0"/>
              <a:t>) and earth (Gen. 1; 2 Cor. 12:1-4) or the world (Jn. 1:10) or all things (Jn. 1:3)  made up of </a:t>
            </a:r>
            <a:r>
              <a:rPr lang="en-US" sz="1800" dirty="0" err="1"/>
              <a:t>physico</a:t>
            </a:r>
            <a:r>
              <a:rPr lang="en-US" sz="1800" dirty="0"/>
              <a:t>-chemical </a:t>
            </a:r>
            <a:r>
              <a:rPr lang="en-US" sz="1800" dirty="0" err="1" smtClean="0"/>
              <a:t>elementalkind</a:t>
            </a:r>
            <a:r>
              <a:rPr lang="en-US" sz="1800" dirty="0" smtClean="0"/>
              <a:t>, </a:t>
            </a:r>
            <a:r>
              <a:rPr lang="en-US" sz="1800" dirty="0" err="1" smtClean="0"/>
              <a:t>plantkind</a:t>
            </a:r>
            <a:r>
              <a:rPr lang="en-US" sz="1800" dirty="0" smtClean="0"/>
              <a:t>, </a:t>
            </a:r>
            <a:r>
              <a:rPr lang="en-US" sz="1800" dirty="0" err="1" smtClean="0"/>
              <a:t>animalkind</a:t>
            </a:r>
            <a:r>
              <a:rPr lang="en-US" sz="1800" dirty="0" smtClean="0"/>
              <a:t>, humankind and </a:t>
            </a:r>
            <a:r>
              <a:rPr lang="en-US" sz="1800" dirty="0" err="1" smtClean="0"/>
              <a:t>angelkind</a:t>
            </a:r>
            <a:r>
              <a:rPr lang="en-US" sz="1800" dirty="0" smtClean="0"/>
              <a:t>;</a:t>
            </a:r>
          </a:p>
          <a:p>
            <a:pPr marL="792163" indent="-336550" defTabSz="744538">
              <a:buNone/>
            </a:pPr>
            <a:r>
              <a:rPr lang="en-US" sz="1800" dirty="0" smtClean="0"/>
              <a:t>b.	Hell (Hades, NT or </a:t>
            </a:r>
            <a:r>
              <a:rPr lang="en-US" sz="1800" dirty="0" err="1" smtClean="0"/>
              <a:t>sheol</a:t>
            </a:r>
            <a:r>
              <a:rPr lang="en-US" sz="1800" dirty="0" smtClean="0"/>
              <a:t>, OT)and lake of fire (</a:t>
            </a:r>
            <a:r>
              <a:rPr lang="en-US" sz="1800" dirty="0" err="1" smtClean="0"/>
              <a:t>gehenna</a:t>
            </a:r>
            <a:r>
              <a:rPr lang="en-US" sz="1800" dirty="0" smtClean="0"/>
              <a:t>)-prepared destination in endless torment for </a:t>
            </a:r>
            <a:r>
              <a:rPr lang="en-US" sz="1800" dirty="0" err="1" smtClean="0"/>
              <a:t>satan</a:t>
            </a:r>
            <a:r>
              <a:rPr lang="en-US" sz="1800" dirty="0" smtClean="0"/>
              <a:t>, fallen angels and humankind (Matt. 25:41) who did not commit their all to JESUS CHRIST, the Almighty </a:t>
            </a:r>
            <a:r>
              <a:rPr lang="en-US" sz="1800" dirty="0"/>
              <a:t>Lord God the Son </a:t>
            </a:r>
            <a:r>
              <a:rPr lang="en-US" sz="1800" dirty="0" smtClean="0"/>
              <a:t>Incarnate Perfect Man and All in all;</a:t>
            </a:r>
          </a:p>
          <a:p>
            <a:pPr marL="792163" indent="-336550" defTabSz="744538">
              <a:buNone/>
            </a:pPr>
            <a:r>
              <a:rPr lang="en-US" sz="1800" dirty="0" smtClean="0"/>
              <a:t>c.	(After the original creation shall have melted [2Pet. 3:1-10] and passed away [Matt. 24:35]) New Heavens and New Earth and all created kinds in them who are redeemed, saved, sanctified, immortalized and glorified by their once and for all, faithful, obedient and loving commitment of their all to JESUS CHRIST, the Almighty </a:t>
            </a:r>
            <a:r>
              <a:rPr lang="en-US" sz="1800" dirty="0"/>
              <a:t>Lord God the Son </a:t>
            </a:r>
            <a:r>
              <a:rPr lang="en-US" sz="1800" dirty="0" smtClean="0"/>
              <a:t>Incarnate Perfect Man and All in all.</a:t>
            </a:r>
            <a:endParaRPr lang="en-US" sz="1800" dirty="0"/>
          </a:p>
        </p:txBody>
      </p:sp>
      <p:sp>
        <p:nvSpPr>
          <p:cNvPr id="4"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2900" dirty="0" smtClean="0"/>
              <a:t>1 Tim. 2:5-6</a:t>
            </a:r>
            <a:endParaRPr lang="en-US" sz="2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style>
          <a:lnRef idx="1">
            <a:schemeClr val="accent6"/>
          </a:lnRef>
          <a:fillRef idx="2">
            <a:schemeClr val="accent6"/>
          </a:fillRef>
          <a:effectRef idx="1">
            <a:schemeClr val="accent6"/>
          </a:effectRef>
          <a:fontRef idx="minor">
            <a:schemeClr val="dk1"/>
          </a:fontRef>
        </p:style>
        <p:txBody>
          <a:bodyPr anchor="ctr">
            <a:normAutofit fontScale="25000" lnSpcReduction="20000"/>
          </a:bodyPr>
          <a:lstStyle/>
          <a:p>
            <a:pPr marL="460375" indent="-460375"/>
            <a:r>
              <a:rPr lang="en-US" sz="8000" dirty="0" smtClean="0"/>
              <a:t>The Overall </a:t>
            </a:r>
            <a:r>
              <a:rPr lang="en-US" sz="8000" dirty="0" err="1" smtClean="0"/>
              <a:t>Mediatorship</a:t>
            </a:r>
            <a:r>
              <a:rPr lang="en-US" sz="8000" dirty="0" smtClean="0"/>
              <a:t> of the Lord Jesus Christ:</a:t>
            </a:r>
          </a:p>
          <a:p>
            <a:pPr marL="460375" indent="-460375"/>
            <a:endParaRPr lang="en-US" dirty="0" smtClean="0"/>
          </a:p>
          <a:p>
            <a:pPr marL="685800" indent="-238125">
              <a:buAutoNum type="arabicParenR"/>
            </a:pPr>
            <a:r>
              <a:rPr lang="en-US" sz="5600" b="1" dirty="0" smtClean="0"/>
              <a:t>The Only Mediator-</a:t>
            </a:r>
            <a:r>
              <a:rPr lang="en-US" sz="5600" b="1" dirty="0" err="1" smtClean="0"/>
              <a:t>tangi</a:t>
            </a:r>
            <a:r>
              <a:rPr lang="en-US" sz="5600" b="1" dirty="0" smtClean="0"/>
              <a:t> at </a:t>
            </a:r>
            <a:r>
              <a:rPr lang="en-US" sz="5600" b="1" dirty="0" err="1" smtClean="0"/>
              <a:t>wala</a:t>
            </a:r>
            <a:r>
              <a:rPr lang="en-US" sz="5600" b="1" dirty="0" smtClean="0"/>
              <a:t> </a:t>
            </a:r>
            <a:r>
              <a:rPr lang="en-US" sz="5600" b="1" dirty="0" err="1" smtClean="0"/>
              <a:t>nang</a:t>
            </a:r>
            <a:r>
              <a:rPr lang="en-US" sz="5600" b="1" dirty="0" smtClean="0"/>
              <a:t> </a:t>
            </a:r>
            <a:r>
              <a:rPr lang="en-US" sz="5600" b="1" dirty="0" err="1" smtClean="0"/>
              <a:t>iba</a:t>
            </a:r>
            <a:r>
              <a:rPr lang="en-US" sz="5600" b="1" dirty="0" smtClean="0"/>
              <a:t>. </a:t>
            </a:r>
            <a:r>
              <a:rPr lang="en-US" sz="5600" dirty="0" smtClean="0"/>
              <a:t>There is only </a:t>
            </a:r>
            <a:r>
              <a:rPr lang="en-US" sz="5600" b="1" dirty="0" smtClean="0"/>
              <a:t>one Mediator</a:t>
            </a:r>
            <a:r>
              <a:rPr lang="en-US" sz="5600" dirty="0" smtClean="0"/>
              <a:t> between God and men, the </a:t>
            </a:r>
            <a:r>
              <a:rPr lang="en-US" sz="5600" b="1" dirty="0" smtClean="0"/>
              <a:t>man </a:t>
            </a:r>
            <a:r>
              <a:rPr lang="en-US" sz="5600" dirty="0" smtClean="0"/>
              <a:t>Christ Jesus who gave Himself as a ransom for all…(1 Tim. 2:5-6) God sending His Son in the </a:t>
            </a:r>
            <a:r>
              <a:rPr lang="en-US" sz="5600" b="1" dirty="0" smtClean="0"/>
              <a:t>likeness</a:t>
            </a:r>
            <a:r>
              <a:rPr lang="en-US" sz="5600" dirty="0" smtClean="0"/>
              <a:t> of sinful flesh, was made sin for  us, condemned sin in the flesh, that we might be made the righteousness of God in Him (Rom. 8:3; 2 Cor. 5:21). And having made peace by the blood of His cross, He reconciled all things and everyone to Himself, things on earth or things in heaven (Col. 1:20).</a:t>
            </a:r>
          </a:p>
          <a:p>
            <a:pPr marL="685800" indent="-238125">
              <a:buAutoNum type="arabicParenR"/>
            </a:pPr>
            <a:r>
              <a:rPr lang="en-US" sz="5600" b="1" dirty="0" smtClean="0"/>
              <a:t>Eternally Covenanted –</a:t>
            </a:r>
            <a:r>
              <a:rPr lang="en-US" sz="5600" b="1" dirty="0" err="1" smtClean="0"/>
              <a:t>walang</a:t>
            </a:r>
            <a:r>
              <a:rPr lang="en-US" sz="5600" b="1" dirty="0" smtClean="0"/>
              <a:t> </a:t>
            </a:r>
            <a:r>
              <a:rPr lang="en-US" sz="5600" b="1" dirty="0" err="1" smtClean="0"/>
              <a:t>hanggan</a:t>
            </a:r>
            <a:r>
              <a:rPr lang="en-US" sz="5600" b="1" dirty="0" smtClean="0"/>
              <a:t> </a:t>
            </a:r>
            <a:r>
              <a:rPr lang="en-US" sz="5600" dirty="0" smtClean="0"/>
              <a:t>(Eph. 3:11; Heb. 7:24-25; Ps.110:1-6)</a:t>
            </a:r>
          </a:p>
          <a:p>
            <a:pPr marL="685800" indent="-238125">
              <a:buAutoNum type="arabicParenR"/>
            </a:pPr>
            <a:r>
              <a:rPr lang="en-US" sz="5600" b="1" dirty="0" smtClean="0"/>
              <a:t>Irrevocable/Permanent – </a:t>
            </a:r>
            <a:r>
              <a:rPr lang="en-US" sz="5600" b="1" dirty="0" err="1" smtClean="0"/>
              <a:t>hindi</a:t>
            </a:r>
            <a:r>
              <a:rPr lang="en-US" sz="5600" b="1" dirty="0" smtClean="0"/>
              <a:t> </a:t>
            </a:r>
            <a:r>
              <a:rPr lang="en-US" sz="5600" b="1" dirty="0" err="1" smtClean="0"/>
              <a:t>mai-aalis</a:t>
            </a:r>
            <a:r>
              <a:rPr lang="en-US" sz="5600" b="1" dirty="0" smtClean="0"/>
              <a:t>, </a:t>
            </a:r>
            <a:r>
              <a:rPr lang="en-US" sz="5600" b="1" dirty="0" err="1" smtClean="0"/>
              <a:t>hindi</a:t>
            </a:r>
            <a:r>
              <a:rPr lang="en-US" sz="5600" b="1" dirty="0" smtClean="0"/>
              <a:t> </a:t>
            </a:r>
            <a:r>
              <a:rPr lang="en-US" sz="5600" b="1" dirty="0" err="1" smtClean="0"/>
              <a:t>mapapalitan</a:t>
            </a:r>
            <a:r>
              <a:rPr lang="en-US" sz="5600" b="1" dirty="0" smtClean="0"/>
              <a:t> </a:t>
            </a:r>
            <a:r>
              <a:rPr lang="en-US" sz="5600" dirty="0" smtClean="0"/>
              <a:t>(Ps. 110:1-6; Jas. 1:17)</a:t>
            </a:r>
          </a:p>
          <a:p>
            <a:pPr marL="685800" indent="-238125">
              <a:buAutoNum type="arabicParenR"/>
            </a:pPr>
            <a:r>
              <a:rPr lang="en-US" sz="5600" b="1" dirty="0" smtClean="0"/>
              <a:t>Voluntary Assumed Function-</a:t>
            </a:r>
            <a:r>
              <a:rPr lang="en-US" sz="5600" b="1" dirty="0" err="1" smtClean="0"/>
              <a:t>kusang</a:t>
            </a:r>
            <a:r>
              <a:rPr lang="en-US" sz="5600" b="1" dirty="0" smtClean="0"/>
              <a:t> </a:t>
            </a:r>
            <a:r>
              <a:rPr lang="en-US" sz="5600" b="1" dirty="0" err="1" smtClean="0"/>
              <a:t>loob</a:t>
            </a:r>
            <a:r>
              <a:rPr lang="en-US" sz="5600" b="1" dirty="0" smtClean="0"/>
              <a:t> </a:t>
            </a:r>
            <a:r>
              <a:rPr lang="en-US" sz="5600" dirty="0" smtClean="0"/>
              <a:t>(Heb. 10:5-7; Phil. 2:6-11)</a:t>
            </a:r>
          </a:p>
          <a:p>
            <a:pPr marL="685800" indent="-238125">
              <a:buAutoNum type="arabicParenR"/>
            </a:pPr>
            <a:r>
              <a:rPr lang="en-US" sz="5600" b="1" dirty="0" smtClean="0"/>
              <a:t>Absolutely Indispensable-</a:t>
            </a:r>
            <a:r>
              <a:rPr lang="en-US" sz="5600" b="1" dirty="0" err="1" smtClean="0"/>
              <a:t>hindi</a:t>
            </a:r>
            <a:r>
              <a:rPr lang="en-US" sz="5600" b="1" dirty="0" smtClean="0"/>
              <a:t> </a:t>
            </a:r>
            <a:r>
              <a:rPr lang="en-US" sz="5600" b="1" dirty="0" err="1" smtClean="0"/>
              <a:t>maiiwasan</a:t>
            </a:r>
            <a:r>
              <a:rPr lang="en-US" sz="5600" b="1" dirty="0" smtClean="0"/>
              <a:t>  </a:t>
            </a:r>
            <a:r>
              <a:rPr lang="en-US" sz="5600" dirty="0" smtClean="0"/>
              <a:t>Jesus is the Mediator of </a:t>
            </a:r>
            <a:r>
              <a:rPr lang="en-US" sz="5600" dirty="0" err="1" smtClean="0"/>
              <a:t>createdkinds</a:t>
            </a:r>
            <a:r>
              <a:rPr lang="en-US" sz="5600" dirty="0" smtClean="0"/>
              <a:t> to God the Father (Jn. 14:6 …no </a:t>
            </a:r>
            <a:r>
              <a:rPr lang="en-US" sz="5600" u="sng" dirty="0" smtClean="0"/>
              <a:t>one</a:t>
            </a:r>
            <a:r>
              <a:rPr lang="en-US" sz="5600" dirty="0" smtClean="0"/>
              <a:t> [</a:t>
            </a:r>
            <a:r>
              <a:rPr lang="en-US" sz="5600" i="1" dirty="0" err="1" smtClean="0"/>
              <a:t>oudeis</a:t>
            </a:r>
            <a:r>
              <a:rPr lang="en-US" sz="5600" dirty="0" smtClean="0"/>
              <a:t>, universal negative, none, nothing {including all prayers and devotions}; not </a:t>
            </a:r>
            <a:r>
              <a:rPr lang="en-US" sz="5600" i="1" dirty="0" err="1" smtClean="0"/>
              <a:t>anthropos</a:t>
            </a:r>
            <a:r>
              <a:rPr lang="en-US" sz="5600" dirty="0" smtClean="0"/>
              <a:t>, man] comes to the Father but by Me) and He is the Mediator to God the Holy Spirit (Matt.3:11-17-Holy Ghost baptizer). </a:t>
            </a:r>
            <a:r>
              <a:rPr lang="en-US" sz="5600" b="1" dirty="0" smtClean="0"/>
              <a:t>Impossibilities: </a:t>
            </a:r>
            <a:r>
              <a:rPr lang="en-US" sz="5600" u="sng" dirty="0" smtClean="0"/>
              <a:t>Bypassing</a:t>
            </a:r>
            <a:r>
              <a:rPr lang="en-US" sz="5600" dirty="0" smtClean="0"/>
              <a:t>, </a:t>
            </a:r>
            <a:r>
              <a:rPr lang="en-US" sz="5600" u="sng" dirty="0" smtClean="0"/>
              <a:t>departing from</a:t>
            </a:r>
            <a:r>
              <a:rPr lang="en-US" sz="5600" dirty="0" smtClean="0"/>
              <a:t>, </a:t>
            </a:r>
            <a:r>
              <a:rPr lang="en-US" sz="5600" u="sng" dirty="0" smtClean="0"/>
              <a:t>deviating from </a:t>
            </a:r>
            <a:r>
              <a:rPr lang="en-US" sz="5600" dirty="0" smtClean="0"/>
              <a:t>the </a:t>
            </a:r>
            <a:r>
              <a:rPr lang="en-US" sz="5600" dirty="0" err="1" smtClean="0"/>
              <a:t>Mediatorship</a:t>
            </a:r>
            <a:r>
              <a:rPr lang="en-US" sz="5600" dirty="0" smtClean="0"/>
              <a:t> of Jesus are not only impossibilities but are against the words of Jesus and that is “missing the mark” or sin; that would be preempting or usurping the </a:t>
            </a:r>
            <a:r>
              <a:rPr lang="en-US" sz="5600" dirty="0" err="1" smtClean="0"/>
              <a:t>mediatorial</a:t>
            </a:r>
            <a:r>
              <a:rPr lang="en-US" sz="5600" dirty="0" smtClean="0"/>
              <a:t> function of the Lord Jesus unto yourself.</a:t>
            </a:r>
          </a:p>
          <a:p>
            <a:pPr marL="461963" indent="-461963"/>
            <a:r>
              <a:rPr lang="en-US" sz="8000" dirty="0" smtClean="0"/>
              <a:t>Jesus is the Only Rightful Over All Eternal Channel-Way-Mediator of all of everyone that is of man towards God and God towards man. Therefore, ALL OF EVERYONE must be directly, exclusively and permanently addressed, submitted, committed, subjected, conformed and devoted to Christ Jesus Himself.</a:t>
            </a:r>
          </a:p>
        </p:txBody>
      </p:sp>
      <p:sp>
        <p:nvSpPr>
          <p:cNvPr id="4"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2800" dirty="0" smtClean="0"/>
              <a:t>1 Tim. 2:5-6</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a:noFill/>
        </p:spPr>
        <p:style>
          <a:lnRef idx="1">
            <a:schemeClr val="accent2"/>
          </a:lnRef>
          <a:fillRef idx="2">
            <a:schemeClr val="accent2"/>
          </a:fillRef>
          <a:effectRef idx="1">
            <a:schemeClr val="accent2"/>
          </a:effectRef>
          <a:fontRef idx="minor">
            <a:schemeClr val="dk1"/>
          </a:fontRef>
        </p:style>
        <p:txBody>
          <a:bodyPr anchor="ctr">
            <a:normAutofit fontScale="25000" lnSpcReduction="20000"/>
          </a:bodyPr>
          <a:lstStyle/>
          <a:p>
            <a:pPr marL="460375" indent="-460375"/>
            <a:r>
              <a:rPr lang="en-US" sz="7200" dirty="0" smtClean="0"/>
              <a:t>Proof (</a:t>
            </a:r>
            <a:r>
              <a:rPr lang="en-US" sz="7200" dirty="0" err="1" smtClean="0"/>
              <a:t>patunay</a:t>
            </a:r>
            <a:r>
              <a:rPr lang="en-US" sz="7200" dirty="0" smtClean="0"/>
              <a:t>) of Jesus’ Over-all, Eternal, Indispensable, Irreplaceable, Irrevocable </a:t>
            </a:r>
            <a:r>
              <a:rPr lang="en-US" sz="7200" dirty="0" err="1" smtClean="0"/>
              <a:t>Mediatorship</a:t>
            </a:r>
            <a:r>
              <a:rPr lang="en-US" sz="7200" dirty="0" smtClean="0"/>
              <a:t> are His “once and for all,” perfect, complete and final works (</a:t>
            </a:r>
            <a:r>
              <a:rPr lang="en-US" sz="7200" dirty="0" err="1" smtClean="0"/>
              <a:t>mga</a:t>
            </a:r>
            <a:r>
              <a:rPr lang="en-US" sz="7200" dirty="0" smtClean="0"/>
              <a:t> </a:t>
            </a:r>
            <a:r>
              <a:rPr lang="en-US" sz="7200" dirty="0" err="1" smtClean="0"/>
              <a:t>gawain</a:t>
            </a:r>
            <a:r>
              <a:rPr lang="en-US" sz="7200" dirty="0" smtClean="0"/>
              <a:t> </a:t>
            </a:r>
            <a:r>
              <a:rPr lang="en-US" sz="7200" dirty="0" err="1" smtClean="0"/>
              <a:t>na</a:t>
            </a:r>
            <a:r>
              <a:rPr lang="en-US" sz="7200" dirty="0" smtClean="0"/>
              <a:t> </a:t>
            </a:r>
            <a:r>
              <a:rPr lang="en-US" sz="7200" dirty="0" err="1" smtClean="0"/>
              <a:t>hindi</a:t>
            </a:r>
            <a:r>
              <a:rPr lang="en-US" sz="7200" dirty="0" smtClean="0"/>
              <a:t> </a:t>
            </a:r>
            <a:r>
              <a:rPr lang="en-US" sz="7200" dirty="0" err="1" smtClean="0"/>
              <a:t>na</a:t>
            </a:r>
            <a:r>
              <a:rPr lang="en-US" sz="7200" dirty="0" smtClean="0"/>
              <a:t> </a:t>
            </a:r>
            <a:r>
              <a:rPr lang="en-US" sz="7200" dirty="0" err="1" smtClean="0"/>
              <a:t>uulitin</a:t>
            </a:r>
            <a:r>
              <a:rPr lang="en-US" sz="7200" dirty="0" smtClean="0"/>
              <a:t>, </a:t>
            </a:r>
            <a:r>
              <a:rPr lang="en-US" sz="7200" dirty="0" err="1" smtClean="0"/>
              <a:t>mananatili</a:t>
            </a:r>
            <a:r>
              <a:rPr lang="en-US" sz="7200" dirty="0" smtClean="0"/>
              <a:t> at </a:t>
            </a:r>
            <a:r>
              <a:rPr lang="en-US" sz="7200" dirty="0" err="1" smtClean="0"/>
              <a:t>iiral</a:t>
            </a:r>
            <a:r>
              <a:rPr lang="en-US" sz="7200" dirty="0" smtClean="0"/>
              <a:t> </a:t>
            </a:r>
            <a:r>
              <a:rPr lang="en-US" sz="7200" dirty="0" err="1" smtClean="0"/>
              <a:t>hanggang</a:t>
            </a:r>
            <a:r>
              <a:rPr lang="en-US" sz="7200" dirty="0" smtClean="0"/>
              <a:t> </a:t>
            </a:r>
            <a:r>
              <a:rPr lang="en-US" sz="7200" dirty="0" err="1" smtClean="0"/>
              <a:t>sa</a:t>
            </a:r>
            <a:r>
              <a:rPr lang="en-US" sz="7200" dirty="0" smtClean="0"/>
              <a:t> </a:t>
            </a:r>
            <a:r>
              <a:rPr lang="en-US" sz="7200" dirty="0" err="1" smtClean="0"/>
              <a:t>kawalang-hanggan</a:t>
            </a:r>
            <a:r>
              <a:rPr lang="en-US" sz="7200" dirty="0" smtClean="0"/>
              <a:t>) of the Lord Jesus Christ :</a:t>
            </a:r>
          </a:p>
          <a:p>
            <a:pPr marL="909638" indent="-452438">
              <a:buNone/>
            </a:pPr>
            <a:endParaRPr lang="en-US" dirty="0" smtClean="0"/>
          </a:p>
          <a:p>
            <a:pPr marL="909638" indent="-452438">
              <a:buNone/>
            </a:pPr>
            <a:r>
              <a:rPr lang="en-US" sz="5600" b="1" dirty="0" smtClean="0"/>
              <a:t>1.	Creation of all things-</a:t>
            </a:r>
            <a:r>
              <a:rPr lang="en-US" sz="5600" b="1" dirty="0" err="1" smtClean="0"/>
              <a:t>pagkakalalang</a:t>
            </a:r>
            <a:r>
              <a:rPr lang="en-US" sz="5600" b="1" dirty="0" smtClean="0"/>
              <a:t> </a:t>
            </a:r>
            <a:r>
              <a:rPr lang="en-US" sz="5600" b="1" dirty="0" err="1" smtClean="0"/>
              <a:t>ng</a:t>
            </a:r>
            <a:r>
              <a:rPr lang="en-US" sz="5600" b="1" dirty="0" smtClean="0"/>
              <a:t> </a:t>
            </a:r>
            <a:r>
              <a:rPr lang="en-US" sz="5600" b="1" dirty="0" err="1" smtClean="0"/>
              <a:t>lahat</a:t>
            </a:r>
            <a:r>
              <a:rPr lang="en-US" sz="5600" b="1" dirty="0" smtClean="0"/>
              <a:t> </a:t>
            </a:r>
            <a:r>
              <a:rPr lang="en-US" sz="5600" b="1" dirty="0" err="1" smtClean="0"/>
              <a:t>ng</a:t>
            </a:r>
            <a:r>
              <a:rPr lang="en-US" sz="5600" b="1" dirty="0" smtClean="0"/>
              <a:t> </a:t>
            </a:r>
            <a:r>
              <a:rPr lang="en-US" sz="5600" b="1" dirty="0" err="1" smtClean="0"/>
              <a:t>bagay</a:t>
            </a:r>
            <a:r>
              <a:rPr lang="en-US" sz="5600" b="1" dirty="0" smtClean="0"/>
              <a:t> </a:t>
            </a:r>
            <a:r>
              <a:rPr lang="en-US" sz="5600" dirty="0" smtClean="0"/>
              <a:t>( Gen. 1:1, 26-27, 31; Jn. 1:3, 10; Col. 1:16; Heb. 1:10-12). Heb. 4:3-4. The Lord Jesus finished His work of creation after 6 days and on 7</a:t>
            </a:r>
            <a:r>
              <a:rPr lang="en-US" sz="5600" baseline="30000" dirty="0" smtClean="0"/>
              <a:t>th</a:t>
            </a:r>
            <a:r>
              <a:rPr lang="en-US" sz="5600" dirty="0" smtClean="0"/>
              <a:t> day, He entered His rest or has ceased work of creation. That is not 24 hour day because from that 7</a:t>
            </a:r>
            <a:r>
              <a:rPr lang="en-US" sz="5600" baseline="30000" dirty="0" smtClean="0"/>
              <a:t>th</a:t>
            </a:r>
            <a:r>
              <a:rPr lang="en-US" sz="5600" dirty="0" smtClean="0"/>
              <a:t> day to present, the Lord has ceased His work of creation once and for all, until now.</a:t>
            </a:r>
          </a:p>
          <a:p>
            <a:pPr marL="912813" indent="-449263">
              <a:buAutoNum type="arabicPeriod" startAt="2"/>
            </a:pPr>
            <a:r>
              <a:rPr lang="en-US" sz="5600" b="1" dirty="0" smtClean="0"/>
              <a:t>Incarnation-</a:t>
            </a:r>
            <a:r>
              <a:rPr lang="en-US" sz="5600" b="1" dirty="0" err="1" smtClean="0"/>
              <a:t>pagkakatawang</a:t>
            </a:r>
            <a:r>
              <a:rPr lang="en-US" sz="5600" b="1" dirty="0" smtClean="0"/>
              <a:t>-</a:t>
            </a:r>
            <a:r>
              <a:rPr lang="en-US" sz="5600" b="1" dirty="0" err="1" smtClean="0"/>
              <a:t>tao</a:t>
            </a:r>
            <a:r>
              <a:rPr lang="en-US" sz="5600" b="1" dirty="0" smtClean="0"/>
              <a:t> </a:t>
            </a:r>
            <a:r>
              <a:rPr lang="en-US" sz="5600" dirty="0" smtClean="0"/>
              <a:t>(Jn. 1:1, 14, 29; Rom. 9:5; Phil. 2:6-11; Heb. 10:5-7; ). Once and for all union of two essences-Godhood and manhood to represent and embody </a:t>
            </a:r>
            <a:r>
              <a:rPr lang="en-US" sz="5600" dirty="0" err="1" smtClean="0"/>
              <a:t>Godkind</a:t>
            </a:r>
            <a:r>
              <a:rPr lang="en-US" sz="5600" dirty="0" smtClean="0"/>
              <a:t> and mankind, simultaneously. In His incarnation, Jesus Christ’s Godhood was not diminished nor reduced for the “</a:t>
            </a:r>
            <a:r>
              <a:rPr lang="en-US" sz="5600" dirty="0" err="1" smtClean="0"/>
              <a:t>fulness</a:t>
            </a:r>
            <a:r>
              <a:rPr lang="en-US" sz="5600" dirty="0" smtClean="0"/>
              <a:t> of the Godhead (</a:t>
            </a:r>
            <a:r>
              <a:rPr lang="en-US" sz="5600" dirty="0" err="1" smtClean="0"/>
              <a:t>theotes</a:t>
            </a:r>
            <a:r>
              <a:rPr lang="en-US" sz="5600" dirty="0" smtClean="0"/>
              <a:t>, not </a:t>
            </a:r>
            <a:r>
              <a:rPr lang="en-US" sz="5600" dirty="0" err="1" smtClean="0"/>
              <a:t>theiotes</a:t>
            </a:r>
            <a:r>
              <a:rPr lang="en-US" sz="5600" dirty="0" smtClean="0"/>
              <a:t>) dwells in Him bodily.” (Col. 2:9)   His Godhood and manhood are once and for all united. (</a:t>
            </a:r>
            <a:r>
              <a:rPr lang="en-US" sz="5600" dirty="0" err="1" smtClean="0"/>
              <a:t>Lk</a:t>
            </a:r>
            <a:r>
              <a:rPr lang="en-US" sz="5600" dirty="0" smtClean="0"/>
              <a:t>. 24:36-43; Jn. 20:27-28; Rev. 22:1-4)</a:t>
            </a:r>
          </a:p>
          <a:p>
            <a:pPr marL="912813" indent="-449263">
              <a:buFont typeface="Arial" pitchFamily="34" charset="0"/>
              <a:buAutoNum type="arabicPeriod" startAt="2"/>
            </a:pPr>
            <a:r>
              <a:rPr lang="en-US" sz="5600" b="1" dirty="0" smtClean="0"/>
              <a:t>Atonement-</a:t>
            </a:r>
            <a:r>
              <a:rPr lang="en-US" sz="5600" b="1" dirty="0" err="1" smtClean="0"/>
              <a:t>pantubos</a:t>
            </a:r>
            <a:r>
              <a:rPr lang="en-US" sz="5600" b="1" dirty="0" smtClean="0"/>
              <a:t> </a:t>
            </a:r>
            <a:r>
              <a:rPr lang="en-US" sz="5600" b="1" dirty="0" err="1" smtClean="0"/>
              <a:t>sa</a:t>
            </a:r>
            <a:r>
              <a:rPr lang="en-US" sz="5600" b="1" dirty="0" smtClean="0"/>
              <a:t> </a:t>
            </a:r>
            <a:r>
              <a:rPr lang="en-US" sz="5600" b="1" dirty="0" err="1" smtClean="0"/>
              <a:t>ipagkakasundo</a:t>
            </a:r>
            <a:r>
              <a:rPr lang="en-US" sz="5600" dirty="0" smtClean="0"/>
              <a:t>. The once and for all incarnation of God the Son is not only to be able to represent mankind but also to be the rightful all-embodying covering /offering for man’s sin to reconcile mankind to the </a:t>
            </a:r>
            <a:r>
              <a:rPr lang="en-US" sz="5600" dirty="0" err="1" smtClean="0"/>
              <a:t>Godkind</a:t>
            </a:r>
            <a:r>
              <a:rPr lang="en-US" sz="5600" dirty="0" smtClean="0"/>
              <a:t> through the once and for all vicarious/ </a:t>
            </a:r>
            <a:r>
              <a:rPr lang="en-US" sz="5600" dirty="0" err="1" smtClean="0"/>
              <a:t>substitutionary</a:t>
            </a:r>
            <a:r>
              <a:rPr lang="en-US" sz="5600" dirty="0" smtClean="0"/>
              <a:t> blood-shedding offering of the human body of Jesus unto death. (2 Cor. 5:14-15; 1 Tim. 2:5-6; Heb. 10:1-7)</a:t>
            </a:r>
          </a:p>
          <a:p>
            <a:pPr marL="912813" indent="-449263">
              <a:buAutoNum type="arabicPeriod" startAt="2"/>
            </a:pPr>
            <a:r>
              <a:rPr lang="en-US" sz="5600" b="1" dirty="0" smtClean="0"/>
              <a:t>Resurrection-</a:t>
            </a:r>
            <a:r>
              <a:rPr lang="en-US" sz="5600" b="1" dirty="0" err="1" smtClean="0"/>
              <a:t>pagkabuhay</a:t>
            </a:r>
            <a:r>
              <a:rPr lang="en-US" sz="5600" b="1" dirty="0" smtClean="0"/>
              <a:t> </a:t>
            </a:r>
            <a:r>
              <a:rPr lang="en-US" sz="5600" b="1" dirty="0" err="1" smtClean="0"/>
              <a:t>na</a:t>
            </a:r>
            <a:r>
              <a:rPr lang="en-US" sz="5600" b="1" dirty="0" smtClean="0"/>
              <a:t> </a:t>
            </a:r>
            <a:r>
              <a:rPr lang="en-US" sz="5600" b="1" dirty="0" err="1" smtClean="0"/>
              <a:t>maguli</a:t>
            </a:r>
            <a:r>
              <a:rPr lang="en-US" sz="5600" b="1" dirty="0" smtClean="0"/>
              <a:t>. </a:t>
            </a:r>
            <a:r>
              <a:rPr lang="en-US" sz="5600" dirty="0" smtClean="0"/>
              <a:t>Jesus’ once and for all resurrection (Jn. 11:25; 1 Cor. 15:21-22) gloriously, completely and finally overcame-abolished death, mortality and corruption. (1 Cor. 15:53-57) Jesus assured salvation and eternal life to everyone who appropriate Christ Jesus Himself as his/her entire SALVATION (Matt.1:21,23; Acts 4:12; I Thess.5:9; II Tim.2:10), WISDOM, RIGHTEOUSNESS, SANCTIFICATION, REDEMPTION (I Cor.1:30), and ETERNAL LIFE (I Jn.5:20,9-13; 1:1-2; Rom.6:23; Jn.3:16; 11:25) and EVERLASTING GLORY (II Tim.2:10).</a:t>
            </a:r>
          </a:p>
        </p:txBody>
      </p:sp>
      <p:sp>
        <p:nvSpPr>
          <p:cNvPr id="4"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2800" dirty="0" smtClean="0"/>
              <a:t>1 Tim. 2:5-6</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style>
          <a:lnRef idx="1">
            <a:schemeClr val="dk1"/>
          </a:lnRef>
          <a:fillRef idx="2">
            <a:schemeClr val="dk1"/>
          </a:fillRef>
          <a:effectRef idx="1">
            <a:schemeClr val="dk1"/>
          </a:effectRef>
          <a:fontRef idx="minor">
            <a:schemeClr val="dk1"/>
          </a:fontRef>
        </p:style>
        <p:txBody>
          <a:bodyPr>
            <a:normAutofit fontScale="62500" lnSpcReduction="20000"/>
          </a:bodyPr>
          <a:lstStyle/>
          <a:p>
            <a:pPr marL="460375" indent="-460375"/>
            <a:r>
              <a:rPr lang="en-US" sz="3800" dirty="0" smtClean="0"/>
              <a:t>Another proof (</a:t>
            </a:r>
            <a:r>
              <a:rPr lang="en-US" sz="3800" dirty="0" err="1" smtClean="0"/>
              <a:t>patunay</a:t>
            </a:r>
            <a:r>
              <a:rPr lang="en-US" sz="3800" dirty="0" smtClean="0"/>
              <a:t>) of Jesus’ Over-all, Eternal, Indispensable, Irreplaceable, Irrevocable </a:t>
            </a:r>
            <a:r>
              <a:rPr lang="en-US" sz="3800" dirty="0" err="1" smtClean="0"/>
              <a:t>Mediatorship</a:t>
            </a:r>
            <a:r>
              <a:rPr lang="en-US" sz="3800" dirty="0" smtClean="0"/>
              <a:t>  are His 7 cosmic functions:</a:t>
            </a:r>
          </a:p>
          <a:p>
            <a:pPr marL="460375" indent="-460375">
              <a:buNone/>
            </a:pPr>
            <a:endParaRPr lang="en-US" dirty="0" smtClean="0"/>
          </a:p>
          <a:p>
            <a:pPr marL="919163" indent="-461963">
              <a:buAutoNum type="arabicPeriod"/>
            </a:pPr>
            <a:r>
              <a:rPr lang="en-US" b="1" dirty="0" smtClean="0"/>
              <a:t>Creation</a:t>
            </a:r>
            <a:r>
              <a:rPr lang="en-US" dirty="0" smtClean="0"/>
              <a:t>-</a:t>
            </a:r>
            <a:r>
              <a:rPr lang="en-US" dirty="0" err="1" smtClean="0"/>
              <a:t>paglalang</a:t>
            </a:r>
            <a:r>
              <a:rPr lang="en-US" dirty="0" smtClean="0"/>
              <a:t> </a:t>
            </a:r>
            <a:r>
              <a:rPr lang="en-US" dirty="0" err="1" smtClean="0"/>
              <a:t>sa</a:t>
            </a:r>
            <a:r>
              <a:rPr lang="en-US" dirty="0" smtClean="0"/>
              <a:t> </a:t>
            </a:r>
            <a:r>
              <a:rPr lang="en-US" dirty="0" err="1" smtClean="0"/>
              <a:t>sanlibutan</a:t>
            </a:r>
            <a:r>
              <a:rPr lang="en-US" dirty="0" smtClean="0"/>
              <a:t> </a:t>
            </a:r>
            <a:r>
              <a:rPr lang="en-US" dirty="0" err="1" smtClean="0"/>
              <a:t>mula</a:t>
            </a:r>
            <a:r>
              <a:rPr lang="en-US" dirty="0" smtClean="0"/>
              <a:t> </a:t>
            </a:r>
            <a:r>
              <a:rPr lang="en-US" dirty="0" err="1" smtClean="0"/>
              <a:t>sa</a:t>
            </a:r>
            <a:r>
              <a:rPr lang="en-US" dirty="0" smtClean="0"/>
              <a:t> </a:t>
            </a:r>
            <a:r>
              <a:rPr lang="en-US" dirty="0" err="1" smtClean="0"/>
              <a:t>wala</a:t>
            </a:r>
            <a:r>
              <a:rPr lang="en-US" dirty="0" smtClean="0"/>
              <a:t> (Gen. 1:1, 31; Jn. 1:3, 10; Col. 1:16; Heb. 1:10-12)</a:t>
            </a:r>
          </a:p>
          <a:p>
            <a:pPr marL="919163" indent="-461963">
              <a:buAutoNum type="arabicPeriod"/>
            </a:pPr>
            <a:r>
              <a:rPr lang="en-US" b="1" dirty="0" smtClean="0"/>
              <a:t>Ordering</a:t>
            </a:r>
            <a:r>
              <a:rPr lang="en-US" dirty="0" smtClean="0"/>
              <a:t>-</a:t>
            </a:r>
            <a:r>
              <a:rPr lang="en-US" dirty="0" err="1" smtClean="0"/>
              <a:t>pagkakasaayos</a:t>
            </a:r>
            <a:r>
              <a:rPr lang="en-US" dirty="0" smtClean="0"/>
              <a:t> </a:t>
            </a:r>
            <a:r>
              <a:rPr lang="en-US" dirty="0" err="1" smtClean="0"/>
              <a:t>ng</a:t>
            </a:r>
            <a:r>
              <a:rPr lang="en-US" dirty="0" smtClean="0"/>
              <a:t> </a:t>
            </a:r>
            <a:r>
              <a:rPr lang="en-US" dirty="0" err="1" smtClean="0"/>
              <a:t>buong</a:t>
            </a:r>
            <a:r>
              <a:rPr lang="en-US" dirty="0" smtClean="0"/>
              <a:t> </a:t>
            </a:r>
            <a:r>
              <a:rPr lang="en-US" dirty="0" err="1" smtClean="0"/>
              <a:t>sanlibutan</a:t>
            </a:r>
            <a:r>
              <a:rPr lang="en-US" dirty="0" smtClean="0"/>
              <a:t> (Rom. 11:36; Col. 1:16; 1 Cor. 8:6)</a:t>
            </a:r>
          </a:p>
          <a:p>
            <a:pPr marL="919163" indent="-461963">
              <a:buAutoNum type="arabicPeriod"/>
            </a:pPr>
            <a:r>
              <a:rPr lang="en-US" b="1" dirty="0" smtClean="0"/>
              <a:t>Provisioning</a:t>
            </a:r>
            <a:r>
              <a:rPr lang="en-US" dirty="0" smtClean="0"/>
              <a:t>-</a:t>
            </a:r>
            <a:r>
              <a:rPr lang="en-US" dirty="0" err="1" smtClean="0"/>
              <a:t>paglalaan</a:t>
            </a:r>
            <a:r>
              <a:rPr lang="en-US" dirty="0" smtClean="0"/>
              <a:t> </a:t>
            </a:r>
            <a:r>
              <a:rPr lang="en-US" dirty="0" err="1" smtClean="0"/>
              <a:t>ng</a:t>
            </a:r>
            <a:r>
              <a:rPr lang="en-US" dirty="0" smtClean="0"/>
              <a:t> </a:t>
            </a:r>
            <a:r>
              <a:rPr lang="en-US" dirty="0" err="1" smtClean="0"/>
              <a:t>nauukol</a:t>
            </a:r>
            <a:r>
              <a:rPr lang="en-US" dirty="0" smtClean="0"/>
              <a:t> (Acts 17:25; Heb. 1:2-3)</a:t>
            </a:r>
          </a:p>
          <a:p>
            <a:pPr marL="919163" indent="-461963">
              <a:buAutoNum type="arabicPeriod"/>
            </a:pPr>
            <a:r>
              <a:rPr lang="en-US" b="1" dirty="0" smtClean="0"/>
              <a:t>Preservation</a:t>
            </a:r>
            <a:r>
              <a:rPr lang="en-US" dirty="0" smtClean="0"/>
              <a:t>-</a:t>
            </a:r>
            <a:r>
              <a:rPr lang="en-US" dirty="0" err="1" smtClean="0"/>
              <a:t>pagkakapag</a:t>
            </a:r>
            <a:r>
              <a:rPr lang="en-US" dirty="0" smtClean="0"/>
              <a:t>-</a:t>
            </a:r>
            <a:r>
              <a:rPr lang="en-US" dirty="0" err="1" smtClean="0"/>
              <a:t>ingat</a:t>
            </a:r>
            <a:r>
              <a:rPr lang="en-US" dirty="0" smtClean="0"/>
              <a:t> </a:t>
            </a:r>
            <a:r>
              <a:rPr lang="en-US" dirty="0" err="1" smtClean="0"/>
              <a:t>hanggang</a:t>
            </a:r>
            <a:r>
              <a:rPr lang="en-US" dirty="0" smtClean="0"/>
              <a:t> </a:t>
            </a:r>
            <a:r>
              <a:rPr lang="en-US" dirty="0" err="1" smtClean="0"/>
              <a:t>maihatid</a:t>
            </a:r>
            <a:r>
              <a:rPr lang="en-US" dirty="0" smtClean="0"/>
              <a:t> </a:t>
            </a:r>
            <a:r>
              <a:rPr lang="en-US" dirty="0" err="1" smtClean="0"/>
              <a:t>ang</a:t>
            </a:r>
            <a:r>
              <a:rPr lang="en-US" dirty="0" smtClean="0"/>
              <a:t> </a:t>
            </a:r>
            <a:r>
              <a:rPr lang="en-US" dirty="0" err="1" smtClean="0"/>
              <a:t>mga</a:t>
            </a:r>
            <a:r>
              <a:rPr lang="en-US" dirty="0" smtClean="0"/>
              <a:t> </a:t>
            </a:r>
            <a:r>
              <a:rPr lang="en-US" dirty="0" err="1" smtClean="0"/>
              <a:t>nilalang</a:t>
            </a:r>
            <a:r>
              <a:rPr lang="en-US" dirty="0" smtClean="0"/>
              <a:t> </a:t>
            </a:r>
            <a:r>
              <a:rPr lang="en-US" dirty="0" err="1" smtClean="0"/>
              <a:t>sa</a:t>
            </a:r>
            <a:r>
              <a:rPr lang="en-US" dirty="0" smtClean="0"/>
              <a:t> </a:t>
            </a:r>
            <a:r>
              <a:rPr lang="en-US" dirty="0" err="1" smtClean="0"/>
              <a:t>kaukulang</a:t>
            </a:r>
            <a:r>
              <a:rPr lang="en-US" dirty="0" smtClean="0"/>
              <a:t> </a:t>
            </a:r>
            <a:r>
              <a:rPr lang="en-US" dirty="0" err="1" smtClean="0"/>
              <a:t>hantungan</a:t>
            </a:r>
            <a:r>
              <a:rPr lang="en-US" dirty="0" smtClean="0"/>
              <a:t> (Acts 17:25-28; Col. 1:16-17; Heb. 1:2-3)</a:t>
            </a:r>
          </a:p>
          <a:p>
            <a:pPr marL="919163" indent="-461963">
              <a:buAutoNum type="arabicPeriod"/>
            </a:pPr>
            <a:r>
              <a:rPr lang="en-US" b="1" dirty="0" smtClean="0"/>
              <a:t>Judgment</a:t>
            </a:r>
            <a:r>
              <a:rPr lang="en-US" dirty="0" smtClean="0"/>
              <a:t>-</a:t>
            </a:r>
            <a:r>
              <a:rPr lang="en-US" dirty="0" err="1" smtClean="0"/>
              <a:t>paghatol</a:t>
            </a:r>
            <a:r>
              <a:rPr lang="en-US" dirty="0" smtClean="0"/>
              <a:t> (Jn. 5:22-23)</a:t>
            </a:r>
          </a:p>
          <a:p>
            <a:pPr marL="919163" indent="-461963">
              <a:buAutoNum type="arabicPeriod"/>
            </a:pPr>
            <a:r>
              <a:rPr lang="en-US" b="1" dirty="0" smtClean="0"/>
              <a:t>Redemption/Salvation/Ransom</a:t>
            </a:r>
            <a:r>
              <a:rPr lang="en-US" dirty="0" smtClean="0"/>
              <a:t>-</a:t>
            </a:r>
            <a:r>
              <a:rPr lang="en-US" dirty="0" err="1" smtClean="0"/>
              <a:t>pagliligtas</a:t>
            </a:r>
            <a:r>
              <a:rPr lang="en-US" dirty="0" smtClean="0"/>
              <a:t>/</a:t>
            </a:r>
            <a:r>
              <a:rPr lang="en-US" dirty="0" err="1" smtClean="0"/>
              <a:t>pagtubos</a:t>
            </a:r>
            <a:r>
              <a:rPr lang="en-US" dirty="0" smtClean="0"/>
              <a:t> (Jn. 3:16-36; 1:29; 4:42; 1 Jn. 4:14; Tit. 2:13-14; 1 Tim. 2:5-6; 2 Tim. 1:8-12)</a:t>
            </a:r>
          </a:p>
          <a:p>
            <a:pPr marL="919163" indent="-461963">
              <a:buAutoNum type="arabicPeriod"/>
            </a:pPr>
            <a:r>
              <a:rPr lang="en-US" b="1" dirty="0" smtClean="0"/>
              <a:t>Consummation</a:t>
            </a:r>
            <a:r>
              <a:rPr lang="en-US" dirty="0" smtClean="0"/>
              <a:t>-</a:t>
            </a:r>
            <a:r>
              <a:rPr lang="en-US" dirty="0" err="1" smtClean="0"/>
              <a:t>pagkaksaganapan</a:t>
            </a:r>
            <a:r>
              <a:rPr lang="en-US" dirty="0" smtClean="0"/>
              <a:t> </a:t>
            </a:r>
            <a:r>
              <a:rPr lang="en-US" dirty="0" err="1" smtClean="0"/>
              <a:t>ng</a:t>
            </a:r>
            <a:r>
              <a:rPr lang="en-US" dirty="0" smtClean="0"/>
              <a:t> </a:t>
            </a:r>
            <a:r>
              <a:rPr lang="en-US" dirty="0" err="1" smtClean="0"/>
              <a:t>nauukol</a:t>
            </a:r>
            <a:r>
              <a:rPr lang="en-US" dirty="0" smtClean="0"/>
              <a:t> </a:t>
            </a:r>
            <a:r>
              <a:rPr lang="en-US" dirty="0" err="1" smtClean="0"/>
              <a:t>sa</a:t>
            </a:r>
            <a:r>
              <a:rPr lang="en-US" dirty="0" smtClean="0"/>
              <a:t> </a:t>
            </a:r>
            <a:r>
              <a:rPr lang="en-US" dirty="0" err="1" smtClean="0"/>
              <a:t>lahat</a:t>
            </a:r>
            <a:r>
              <a:rPr lang="en-US" dirty="0" smtClean="0"/>
              <a:t> (Rev. 21:1-8)</a:t>
            </a:r>
          </a:p>
          <a:p>
            <a:endParaRPr lang="en-US" dirty="0"/>
          </a:p>
        </p:txBody>
      </p:sp>
      <p:sp>
        <p:nvSpPr>
          <p:cNvPr id="4"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2800" dirty="0" smtClean="0"/>
              <a:t>1 Tim. 2:5-6</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style>
          <a:lnRef idx="1">
            <a:schemeClr val="accent2"/>
          </a:lnRef>
          <a:fillRef idx="2">
            <a:schemeClr val="accent2"/>
          </a:fillRef>
          <a:effectRef idx="1">
            <a:schemeClr val="accent2"/>
          </a:effectRef>
          <a:fontRef idx="minor">
            <a:schemeClr val="dk1"/>
          </a:fontRef>
        </p:style>
        <p:txBody>
          <a:bodyPr anchor="ctr">
            <a:normAutofit fontScale="92500" lnSpcReduction="20000"/>
          </a:bodyPr>
          <a:lstStyle/>
          <a:p>
            <a:r>
              <a:rPr lang="en-US" dirty="0" err="1" smtClean="0"/>
              <a:t>Ano</a:t>
            </a:r>
            <a:r>
              <a:rPr lang="en-US" dirty="0" smtClean="0"/>
              <a:t> </a:t>
            </a:r>
            <a:r>
              <a:rPr lang="en-US" dirty="0" err="1" smtClean="0"/>
              <a:t>ang</a:t>
            </a:r>
            <a:r>
              <a:rPr lang="en-US" dirty="0" smtClean="0"/>
              <a:t> </a:t>
            </a:r>
            <a:r>
              <a:rPr lang="en-US" dirty="0" err="1" smtClean="0"/>
              <a:t>batayan</a:t>
            </a:r>
            <a:r>
              <a:rPr lang="en-US" dirty="0" smtClean="0"/>
              <a:t> </a:t>
            </a:r>
            <a:r>
              <a:rPr lang="en-US" dirty="0" err="1" smtClean="0"/>
              <a:t>ng</a:t>
            </a:r>
            <a:r>
              <a:rPr lang="en-US" dirty="0" smtClean="0"/>
              <a:t> </a:t>
            </a:r>
            <a:r>
              <a:rPr lang="en-US" dirty="0" err="1" smtClean="0"/>
              <a:t>walang</a:t>
            </a:r>
            <a:r>
              <a:rPr lang="en-US" dirty="0" smtClean="0"/>
              <a:t> </a:t>
            </a:r>
            <a:r>
              <a:rPr lang="en-US" dirty="0" err="1" smtClean="0"/>
              <a:t>hanggang</a:t>
            </a:r>
            <a:r>
              <a:rPr lang="en-US" dirty="0" smtClean="0"/>
              <a:t> </a:t>
            </a:r>
            <a:r>
              <a:rPr lang="en-US" dirty="0" err="1" smtClean="0"/>
              <a:t>sakop</a:t>
            </a:r>
            <a:r>
              <a:rPr lang="en-US" dirty="0" smtClean="0"/>
              <a:t> </a:t>
            </a:r>
            <a:r>
              <a:rPr lang="en-US" dirty="0" err="1" smtClean="0"/>
              <a:t>na</a:t>
            </a:r>
            <a:r>
              <a:rPr lang="en-US" dirty="0" smtClean="0"/>
              <a:t> </a:t>
            </a:r>
            <a:r>
              <a:rPr lang="en-US" dirty="0" err="1" smtClean="0"/>
              <a:t>pagka-Tagapamagitan</a:t>
            </a:r>
            <a:r>
              <a:rPr lang="en-US" dirty="0" smtClean="0"/>
              <a:t> </a:t>
            </a:r>
            <a:r>
              <a:rPr lang="en-US" dirty="0" err="1" smtClean="0"/>
              <a:t>ng</a:t>
            </a:r>
            <a:r>
              <a:rPr lang="en-US" dirty="0" smtClean="0"/>
              <a:t> </a:t>
            </a:r>
            <a:r>
              <a:rPr lang="en-US" dirty="0" err="1" smtClean="0"/>
              <a:t>Panginoong</a:t>
            </a:r>
            <a:r>
              <a:rPr lang="en-US" dirty="0" smtClean="0"/>
              <a:t> Jesus?</a:t>
            </a:r>
          </a:p>
          <a:p>
            <a:r>
              <a:rPr lang="en-US" dirty="0" err="1" smtClean="0"/>
              <a:t>Paano</a:t>
            </a:r>
            <a:r>
              <a:rPr lang="en-US" dirty="0" smtClean="0"/>
              <a:t> </a:t>
            </a:r>
            <a:r>
              <a:rPr lang="en-US" dirty="0" err="1" smtClean="0"/>
              <a:t>Niya</a:t>
            </a:r>
            <a:r>
              <a:rPr lang="en-US" dirty="0" smtClean="0"/>
              <a:t> </a:t>
            </a:r>
            <a:r>
              <a:rPr lang="en-US" dirty="0" err="1" smtClean="0"/>
              <a:t>nagampanan</a:t>
            </a:r>
            <a:r>
              <a:rPr lang="en-US" dirty="0" smtClean="0"/>
              <a:t> </a:t>
            </a:r>
            <a:r>
              <a:rPr lang="en-US" dirty="0" err="1" smtClean="0"/>
              <a:t>ito</a:t>
            </a:r>
            <a:r>
              <a:rPr lang="en-US" dirty="0" smtClean="0"/>
              <a:t>?</a:t>
            </a:r>
          </a:p>
          <a:p>
            <a:r>
              <a:rPr lang="en-US" dirty="0" err="1" smtClean="0"/>
              <a:t>Anu-anong</a:t>
            </a:r>
            <a:r>
              <a:rPr lang="en-US" dirty="0" smtClean="0"/>
              <a:t> </a:t>
            </a:r>
            <a:r>
              <a:rPr lang="en-US" dirty="0" err="1" smtClean="0"/>
              <a:t>panig</a:t>
            </a:r>
            <a:r>
              <a:rPr lang="en-US" dirty="0" smtClean="0"/>
              <a:t> </a:t>
            </a:r>
            <a:r>
              <a:rPr lang="en-US" dirty="0" err="1" smtClean="0"/>
              <a:t>ang</a:t>
            </a:r>
            <a:r>
              <a:rPr lang="en-US" dirty="0" smtClean="0"/>
              <a:t> </a:t>
            </a:r>
            <a:r>
              <a:rPr lang="en-US" dirty="0" err="1" smtClean="0"/>
              <a:t>Kaniyang</a:t>
            </a:r>
            <a:r>
              <a:rPr lang="en-US" dirty="0" smtClean="0"/>
              <a:t> </a:t>
            </a:r>
            <a:r>
              <a:rPr lang="en-US" dirty="0" err="1" smtClean="0"/>
              <a:t>pinapamagitnaan</a:t>
            </a:r>
            <a:r>
              <a:rPr lang="en-US" dirty="0" smtClean="0"/>
              <a:t>?</a:t>
            </a:r>
          </a:p>
          <a:p>
            <a:r>
              <a:rPr lang="en-US" dirty="0" err="1" smtClean="0"/>
              <a:t>Anu-ano</a:t>
            </a:r>
            <a:r>
              <a:rPr lang="en-US" dirty="0" smtClean="0"/>
              <a:t> </a:t>
            </a:r>
            <a:r>
              <a:rPr lang="en-US" dirty="0" err="1" smtClean="0"/>
              <a:t>ang</a:t>
            </a:r>
            <a:r>
              <a:rPr lang="en-US" dirty="0" smtClean="0"/>
              <a:t> </a:t>
            </a:r>
            <a:r>
              <a:rPr lang="en-US" dirty="0" err="1" smtClean="0"/>
              <a:t>mga</a:t>
            </a:r>
            <a:r>
              <a:rPr lang="en-US" dirty="0" smtClean="0"/>
              <a:t> </a:t>
            </a:r>
            <a:r>
              <a:rPr lang="en-US" dirty="0" err="1" smtClean="0"/>
              <a:t>patunay</a:t>
            </a:r>
            <a:r>
              <a:rPr lang="en-US" dirty="0" smtClean="0"/>
              <a:t> </a:t>
            </a:r>
            <a:r>
              <a:rPr lang="en-US" dirty="0" err="1" smtClean="0"/>
              <a:t>na</a:t>
            </a:r>
            <a:r>
              <a:rPr lang="en-US" dirty="0" smtClean="0"/>
              <a:t> </a:t>
            </a:r>
            <a:r>
              <a:rPr lang="en-US" dirty="0" err="1" smtClean="0"/>
              <a:t>ang</a:t>
            </a:r>
            <a:r>
              <a:rPr lang="en-US" dirty="0" smtClean="0"/>
              <a:t> </a:t>
            </a:r>
            <a:r>
              <a:rPr lang="en-US" dirty="0" err="1" smtClean="0"/>
              <a:t>pagka-Tagapamagitan</a:t>
            </a:r>
            <a:r>
              <a:rPr lang="en-US" dirty="0" smtClean="0"/>
              <a:t> </a:t>
            </a:r>
            <a:r>
              <a:rPr lang="en-US" dirty="0" err="1" smtClean="0"/>
              <a:t>ni</a:t>
            </a:r>
            <a:r>
              <a:rPr lang="en-US" dirty="0" smtClean="0"/>
              <a:t> Jesus ay </a:t>
            </a:r>
            <a:r>
              <a:rPr lang="en-US" dirty="0" err="1" smtClean="0"/>
              <a:t>sumasakop</a:t>
            </a:r>
            <a:r>
              <a:rPr lang="en-US" dirty="0" smtClean="0"/>
              <a:t> </a:t>
            </a:r>
            <a:r>
              <a:rPr lang="en-US" dirty="0" err="1" smtClean="0"/>
              <a:t>sa</a:t>
            </a:r>
            <a:r>
              <a:rPr lang="en-US" dirty="0" smtClean="0"/>
              <a:t> </a:t>
            </a:r>
            <a:r>
              <a:rPr lang="en-US" dirty="0" err="1" smtClean="0"/>
              <a:t>lahat</a:t>
            </a:r>
            <a:r>
              <a:rPr lang="en-US" dirty="0" smtClean="0"/>
              <a:t>?</a:t>
            </a:r>
          </a:p>
          <a:p>
            <a:r>
              <a:rPr lang="en-US" dirty="0" smtClean="0"/>
              <a:t>Kung </a:t>
            </a:r>
            <a:r>
              <a:rPr lang="en-US" dirty="0" err="1" smtClean="0"/>
              <a:t>ang</a:t>
            </a:r>
            <a:r>
              <a:rPr lang="en-US" dirty="0" smtClean="0"/>
              <a:t> </a:t>
            </a:r>
            <a:r>
              <a:rPr lang="en-US" dirty="0" err="1" smtClean="0"/>
              <a:t>Panginoong</a:t>
            </a:r>
            <a:r>
              <a:rPr lang="en-US" dirty="0" smtClean="0"/>
              <a:t> </a:t>
            </a:r>
            <a:r>
              <a:rPr lang="en-US" dirty="0" err="1" smtClean="0"/>
              <a:t>Jesucristo</a:t>
            </a:r>
            <a:r>
              <a:rPr lang="en-US" dirty="0" smtClean="0"/>
              <a:t> </a:t>
            </a:r>
            <a:r>
              <a:rPr lang="en-US" dirty="0" err="1" smtClean="0"/>
              <a:t>ang</a:t>
            </a:r>
            <a:r>
              <a:rPr lang="en-US" dirty="0" smtClean="0"/>
              <a:t> </a:t>
            </a:r>
            <a:r>
              <a:rPr lang="en-US" dirty="0" err="1" smtClean="0"/>
              <a:t>tanging</a:t>
            </a:r>
            <a:r>
              <a:rPr lang="en-US" dirty="0" smtClean="0"/>
              <a:t> </a:t>
            </a:r>
            <a:r>
              <a:rPr lang="en-US" dirty="0" err="1" smtClean="0"/>
              <a:t>Tagapamagitan</a:t>
            </a:r>
            <a:r>
              <a:rPr lang="en-US" dirty="0" smtClean="0"/>
              <a:t> </a:t>
            </a:r>
            <a:r>
              <a:rPr lang="en-US" dirty="0" err="1" smtClean="0"/>
              <a:t>sa</a:t>
            </a:r>
            <a:r>
              <a:rPr lang="en-US" dirty="0" smtClean="0"/>
              <a:t> </a:t>
            </a:r>
            <a:r>
              <a:rPr lang="en-US" dirty="0" err="1" smtClean="0"/>
              <a:t>iyo</a:t>
            </a:r>
            <a:r>
              <a:rPr lang="en-US" dirty="0" smtClean="0"/>
              <a:t> at </a:t>
            </a:r>
            <a:r>
              <a:rPr lang="en-US" dirty="0" err="1" smtClean="0"/>
              <a:t>ng</a:t>
            </a:r>
            <a:r>
              <a:rPr lang="en-US" dirty="0" smtClean="0"/>
              <a:t> Dios, </a:t>
            </a:r>
            <a:r>
              <a:rPr lang="en-US" dirty="0" err="1" smtClean="0"/>
              <a:t>kanino</a:t>
            </a:r>
            <a:r>
              <a:rPr lang="en-US" dirty="0" smtClean="0"/>
              <a:t> mo </a:t>
            </a:r>
            <a:r>
              <a:rPr lang="en-US" dirty="0" err="1" smtClean="0"/>
              <a:t>itatalaga</a:t>
            </a:r>
            <a:r>
              <a:rPr lang="en-US" dirty="0" smtClean="0"/>
              <a:t> </a:t>
            </a:r>
            <a:r>
              <a:rPr lang="en-US" dirty="0" err="1" smtClean="0"/>
              <a:t>ang</a:t>
            </a:r>
            <a:r>
              <a:rPr lang="en-US" dirty="0" smtClean="0"/>
              <a:t> </a:t>
            </a:r>
            <a:r>
              <a:rPr lang="en-US" dirty="0" err="1" smtClean="0"/>
              <a:t>iyong</a:t>
            </a:r>
            <a:r>
              <a:rPr lang="en-US" dirty="0" smtClean="0"/>
              <a:t> </a:t>
            </a:r>
            <a:r>
              <a:rPr lang="en-US" dirty="0" err="1" smtClean="0"/>
              <a:t>lahat</a:t>
            </a:r>
            <a:r>
              <a:rPr lang="en-US" dirty="0" smtClean="0"/>
              <a:t> </a:t>
            </a:r>
            <a:r>
              <a:rPr lang="en-US" dirty="0" err="1" smtClean="0"/>
              <a:t>hanggang</a:t>
            </a:r>
            <a:r>
              <a:rPr lang="en-US" dirty="0" smtClean="0"/>
              <a:t> </a:t>
            </a:r>
            <a:r>
              <a:rPr lang="en-US" dirty="0" err="1" smtClean="0"/>
              <a:t>walang</a:t>
            </a:r>
            <a:r>
              <a:rPr lang="en-US" dirty="0" smtClean="0"/>
              <a:t> </a:t>
            </a:r>
            <a:r>
              <a:rPr lang="en-US" dirty="0" err="1" smtClean="0"/>
              <a:t>hanggan</a:t>
            </a:r>
            <a:r>
              <a:rPr lang="en-US" dirty="0" smtClean="0"/>
              <a:t>? (2 Tim. 1:12)</a:t>
            </a:r>
            <a:endParaRPr lang="en-US" dirty="0"/>
          </a:p>
        </p:txBody>
      </p:sp>
      <p:sp>
        <p:nvSpPr>
          <p:cNvPr id="4"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t>Overall </a:t>
            </a:r>
            <a:r>
              <a:rPr lang="en-US" b="1" dirty="0" err="1" smtClean="0"/>
              <a:t>Mediatorship</a:t>
            </a:r>
            <a:r>
              <a:rPr lang="en-US" b="1" dirty="0" smtClean="0"/>
              <a:t> of Jesus</a:t>
            </a:r>
            <a:br>
              <a:rPr lang="en-US" b="1" dirty="0" smtClean="0"/>
            </a:br>
            <a:r>
              <a:rPr lang="en-US" sz="2800" dirty="0" smtClean="0"/>
              <a:t>1 Tim. 2:5-6</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1169</TotalTime>
  <Words>820</Words>
  <Application>Microsoft Office PowerPoint</Application>
  <PresentationFormat>On-screen Show (4:3)</PresentationFormat>
  <Paragraphs>53</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Over-all Mediatorship of Jesus Christ</vt:lpstr>
      <vt:lpstr>Overall Mediatorship of Jesus 1 Tim. 2:5-6</vt:lpstr>
      <vt:lpstr>Overall Mediatorship of Jesus 1 Tim. 2:5-6</vt:lpstr>
      <vt:lpstr>Overall Mediatorship of Jesus 1 Tim. 2:5-6</vt:lpstr>
      <vt:lpstr>Overall Mediatorship of Jesus 1 Tim. 2:5-6</vt:lpstr>
      <vt:lpstr>Overall Mediatorship of Jesus 1 Tim. 2:5-6</vt:lpstr>
      <vt:lpstr>Overall Mediatorship of Jesus 1 Tim. 2:5-6</vt:lpstr>
      <vt:lpstr>Overall Mediatorship of Jesus 1 Tim. 2:5-6</vt:lpstr>
    </vt:vector>
  </TitlesOfParts>
  <Company>MIQ</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Ang Pagka-Anointed Ng Panginoong Jesucristo</dc:title>
  <dc:creator>MIQ</dc:creator>
  <cp:lastModifiedBy> </cp:lastModifiedBy>
  <cp:revision>117</cp:revision>
  <dcterms:created xsi:type="dcterms:W3CDTF">2011-02-28T22:33:19Z</dcterms:created>
  <dcterms:modified xsi:type="dcterms:W3CDTF">2011-03-07T00:09:03Z</dcterms:modified>
</cp:coreProperties>
</file>