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4" r:id="rId6"/>
    <p:sldId id="261" r:id="rId7"/>
    <p:sldId id="258" r:id="rId8"/>
    <p:sldId id="262"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918" y="115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6E3F0E-01F8-48CC-B432-E5483C909F78}" type="datetimeFigureOut">
              <a:rPr lang="en-US" smtClean="0"/>
              <a:pPr/>
              <a:t>4/6/2011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6E3F0E-01F8-48CC-B432-E5483C909F78}" type="datetimeFigureOut">
              <a:rPr lang="en-US" smtClean="0"/>
              <a:pPr/>
              <a:t>4/6/2011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6E3F0E-01F8-48CC-B432-E5483C909F78}" type="datetimeFigureOut">
              <a:rPr lang="en-US" smtClean="0"/>
              <a:pPr/>
              <a:t>4/6/2011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6E3F0E-01F8-48CC-B432-E5483C909F78}" type="datetimeFigureOut">
              <a:rPr lang="en-US" smtClean="0"/>
              <a:pPr/>
              <a:t>4/6/2011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6E3F0E-01F8-48CC-B432-E5483C909F78}" type="datetimeFigureOut">
              <a:rPr lang="en-US" smtClean="0"/>
              <a:pPr/>
              <a:t>4/6/2011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6E3F0E-01F8-48CC-B432-E5483C909F78}" type="datetimeFigureOut">
              <a:rPr lang="en-US" smtClean="0"/>
              <a:pPr/>
              <a:t>4/6/2011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E3F0E-01F8-48CC-B432-E5483C909F78}" type="datetimeFigureOut">
              <a:rPr lang="en-US" smtClean="0"/>
              <a:pPr/>
              <a:t>4/6/2011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6E3F0E-01F8-48CC-B432-E5483C909F78}" type="datetimeFigureOut">
              <a:rPr lang="en-US" smtClean="0"/>
              <a:pPr/>
              <a:t>4/6/2011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6E3F0E-01F8-48CC-B432-E5483C909F78}" type="datetimeFigureOut">
              <a:rPr lang="en-US" smtClean="0"/>
              <a:pPr/>
              <a:t>4/6/2011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6E3F0E-01F8-48CC-B432-E5483C909F78}" type="datetimeFigureOut">
              <a:rPr lang="en-US" smtClean="0"/>
              <a:pPr/>
              <a:t>4/6/2011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6E3F0E-01F8-48CC-B432-E5483C909F78}" type="datetimeFigureOut">
              <a:rPr lang="en-US" smtClean="0"/>
              <a:pPr/>
              <a:t>4/6/2011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2B576-FBDA-44F8-8663-19616F0658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E3F0E-01F8-48CC-B432-E5483C909F78}" type="datetimeFigureOut">
              <a:rPr lang="en-US" smtClean="0"/>
              <a:pPr/>
              <a:t>4/6/2011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2B576-FBDA-44F8-8663-19616F0658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MASHIYAC-CHRISTOS-ANOINTED-HINIRANG</a:t>
            </a:r>
            <a:endParaRPr lang="en-US" dirty="0"/>
          </a:p>
        </p:txBody>
      </p:sp>
      <p:sp>
        <p:nvSpPr>
          <p:cNvPr id="3" name="Subtitle 2"/>
          <p:cNvSpPr>
            <a:spLocks noGrp="1"/>
          </p:cNvSpPr>
          <p:nvPr>
            <p:ph type="subTitle" idx="1"/>
          </p:nvPr>
        </p:nvSpPr>
        <p:spPr/>
        <p:txBody>
          <a:bodyPr/>
          <a:lstStyle/>
          <a:p>
            <a:r>
              <a:rPr lang="en-US" dirty="0" smtClean="0">
                <a:solidFill>
                  <a:schemeClr val="tx2">
                    <a:lumMod val="50000"/>
                  </a:schemeClr>
                </a:solidFill>
              </a:rPr>
              <a:t>“Thou art </a:t>
            </a:r>
            <a:r>
              <a:rPr lang="en-US" u="sng" dirty="0" smtClean="0">
                <a:solidFill>
                  <a:schemeClr val="tx2">
                    <a:lumMod val="50000"/>
                  </a:schemeClr>
                </a:solidFill>
              </a:rPr>
              <a:t>the</a:t>
            </a:r>
            <a:r>
              <a:rPr lang="en-US" dirty="0" smtClean="0">
                <a:solidFill>
                  <a:schemeClr val="tx2">
                    <a:lumMod val="50000"/>
                  </a:schemeClr>
                </a:solidFill>
              </a:rPr>
              <a:t> Christ, the Son of the living God.” (Matt. 16. cf.16; Jn. 20:31)</a:t>
            </a:r>
            <a:endParaRPr lang="en-US"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Anointing of Christ</a:t>
            </a:r>
            <a:endParaRPr lang="en-US" dirty="0"/>
          </a:p>
        </p:txBody>
      </p:sp>
      <p:sp>
        <p:nvSpPr>
          <p:cNvPr id="3" name="Content Placeholder 2"/>
          <p:cNvSpPr>
            <a:spLocks noGrp="1"/>
          </p:cNvSpPr>
          <p:nvPr>
            <p:ph idx="1"/>
          </p:nvPr>
        </p:nvSpPr>
        <p:spPr/>
        <p:txBody>
          <a:bodyPr/>
          <a:lstStyle/>
          <a:p>
            <a:r>
              <a:rPr lang="en-US" dirty="0" smtClean="0"/>
              <a:t>In Eternity (Heb. 1:8-9; 9:14)</a:t>
            </a:r>
          </a:p>
          <a:p>
            <a:r>
              <a:rPr lang="en-US" dirty="0" smtClean="0"/>
              <a:t>In His Incarnation (Matt. 1:18-</a:t>
            </a:r>
            <a:r>
              <a:rPr lang="en-US" dirty="0"/>
              <a:t>child of the Holy </a:t>
            </a:r>
            <a:r>
              <a:rPr lang="en-US" dirty="0" smtClean="0"/>
              <a:t>Ghost;  </a:t>
            </a:r>
            <a:r>
              <a:rPr lang="en-US" dirty="0" err="1" smtClean="0"/>
              <a:t>Lk</a:t>
            </a:r>
            <a:r>
              <a:rPr lang="en-US" dirty="0" smtClean="0"/>
              <a:t>. 2:11-</a:t>
            </a:r>
            <a:r>
              <a:rPr lang="en-US" dirty="0"/>
              <a:t>a </a:t>
            </a:r>
            <a:r>
              <a:rPr lang="en-US" dirty="0" err="1"/>
              <a:t>Saviour</a:t>
            </a:r>
            <a:r>
              <a:rPr lang="en-US" dirty="0"/>
              <a:t>, which is Christ the </a:t>
            </a:r>
            <a:r>
              <a:rPr lang="en-US" dirty="0" smtClean="0"/>
              <a:t>Lord)</a:t>
            </a:r>
          </a:p>
          <a:p>
            <a:r>
              <a:rPr lang="en-US" dirty="0" smtClean="0"/>
              <a:t>In His Public Ministry (</a:t>
            </a:r>
            <a:r>
              <a:rPr lang="en-US" dirty="0" err="1" smtClean="0"/>
              <a:t>Lk</a:t>
            </a:r>
            <a:r>
              <a:rPr lang="en-US" dirty="0" smtClean="0"/>
              <a:t>. 4:18-19-The </a:t>
            </a:r>
            <a:r>
              <a:rPr lang="en-US" dirty="0"/>
              <a:t>Spirit of the Lord </a:t>
            </a:r>
            <a:r>
              <a:rPr lang="en-US" i="1" dirty="0"/>
              <a:t>is upon me, because he hath anointed </a:t>
            </a:r>
            <a:r>
              <a:rPr lang="en-US" i="1" dirty="0" smtClean="0"/>
              <a:t>me…</a:t>
            </a:r>
            <a:r>
              <a:rPr lang="en-US" dirty="0" smtClean="0"/>
              <a:t>cf.  Isa. 61:1-2)</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Anointing of Christ</a:t>
            </a:r>
            <a:endParaRPr lang="en-US" dirty="0"/>
          </a:p>
        </p:txBody>
      </p:sp>
      <p:sp>
        <p:nvSpPr>
          <p:cNvPr id="3" name="Content Placeholder 2"/>
          <p:cNvSpPr>
            <a:spLocks noGrp="1"/>
          </p:cNvSpPr>
          <p:nvPr>
            <p:ph idx="1"/>
          </p:nvPr>
        </p:nvSpPr>
        <p:spPr/>
        <p:txBody>
          <a:bodyPr>
            <a:normAutofit/>
          </a:bodyPr>
          <a:lstStyle/>
          <a:p>
            <a:r>
              <a:rPr lang="en-US" sz="2800" dirty="0" smtClean="0"/>
              <a:t>Based on His character (Heb. 1:8-9; 9:14)-anointed with oil of gladness-the Father is pleased with the Son (Matt. 3:17; 17:5; 2 Pet. 1:17)</a:t>
            </a:r>
          </a:p>
          <a:p>
            <a:r>
              <a:rPr lang="en-US" sz="2800" dirty="0" smtClean="0"/>
              <a:t>Based on His assumed responsibilities agreed upon in the eternal covenant (Heb. 13:20; </a:t>
            </a:r>
            <a:r>
              <a:rPr lang="en-US" sz="2800" dirty="0" err="1" smtClean="0"/>
              <a:t>Ephe</a:t>
            </a:r>
            <a:r>
              <a:rPr lang="en-US" sz="2800" dirty="0" smtClean="0"/>
              <a:t>. 3:11):</a:t>
            </a:r>
          </a:p>
          <a:p>
            <a:pPr marL="684213">
              <a:buFont typeface="Wingdings" pitchFamily="2" charset="2"/>
              <a:buChar char="Ø"/>
            </a:pPr>
            <a:r>
              <a:rPr lang="en-US" sz="2800" dirty="0" smtClean="0"/>
              <a:t>Eternal Prophet-representative, revealer, revelation</a:t>
            </a:r>
          </a:p>
          <a:p>
            <a:pPr marL="684213">
              <a:buFont typeface="Wingdings" pitchFamily="2" charset="2"/>
              <a:buChar char="Ø"/>
            </a:pPr>
            <a:r>
              <a:rPr lang="en-US" sz="2800" dirty="0" smtClean="0"/>
              <a:t>Eternal High Priest-intercessor, confessor, advocate</a:t>
            </a:r>
          </a:p>
          <a:p>
            <a:pPr marL="684213">
              <a:buFont typeface="Wingdings" pitchFamily="2" charset="2"/>
              <a:buChar char="Ø"/>
            </a:pPr>
            <a:r>
              <a:rPr lang="en-US" sz="2800" dirty="0" smtClean="0"/>
              <a:t>Eternal King-owner-creator, inheritor, redeemer</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-The Eternal Prophet</a:t>
            </a:r>
            <a:endParaRPr lang="en-US" dirty="0"/>
          </a:p>
        </p:txBody>
      </p:sp>
      <p:sp>
        <p:nvSpPr>
          <p:cNvPr id="3" name="Content Placeholder 2"/>
          <p:cNvSpPr>
            <a:spLocks noGrp="1"/>
          </p:cNvSpPr>
          <p:nvPr>
            <p:ph idx="1"/>
          </p:nvPr>
        </p:nvSpPr>
        <p:spPr/>
        <p:txBody>
          <a:bodyPr>
            <a:normAutofit lnSpcReduction="10000"/>
          </a:bodyPr>
          <a:lstStyle/>
          <a:p>
            <a:pPr>
              <a:buNone/>
            </a:pPr>
            <a:r>
              <a:rPr lang="en-US" sz="3400" dirty="0" smtClean="0"/>
              <a:t>Jesus is the Eternal Prophet (Rev. 19:10; </a:t>
            </a:r>
            <a:r>
              <a:rPr lang="en-US" dirty="0" err="1" smtClean="0"/>
              <a:t>Deu</a:t>
            </a:r>
            <a:r>
              <a:rPr lang="en-US" dirty="0" smtClean="0"/>
              <a:t> 18:15;</a:t>
            </a:r>
            <a:r>
              <a:rPr lang="en-US" sz="3400" dirty="0" smtClean="0"/>
              <a:t> Heb. 1:1-2; Matt. 17:5; Jn. 1:1)</a:t>
            </a:r>
          </a:p>
          <a:p>
            <a:r>
              <a:rPr lang="en-US" sz="3400" dirty="0" smtClean="0"/>
              <a:t>Representative-image of the invisible God (Col. 1:15; 2:9; Jn. 3:16; 14:9)</a:t>
            </a:r>
          </a:p>
          <a:p>
            <a:r>
              <a:rPr lang="en-US" sz="3400" dirty="0" smtClean="0"/>
              <a:t>Revealer-declares the Father (Jn. 1:18); revealer of the Father (Matt. 11:27-28)</a:t>
            </a:r>
          </a:p>
          <a:p>
            <a:r>
              <a:rPr lang="en-US" sz="3400" dirty="0" smtClean="0"/>
              <a:t>Revelation-Logos or Word or Will of God (Jn. 1:1; Matt. 3:15; 17:5)</a:t>
            </a:r>
            <a:endParaRPr lang="en-US" sz="3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-The Eternal Prophet</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Jesus reveals God in Himself through:</a:t>
            </a:r>
          </a:p>
          <a:p>
            <a:pPr marL="677863" indent="-514350">
              <a:buFont typeface="+mj-lt"/>
              <a:buAutoNum type="arabicPeriod"/>
            </a:pPr>
            <a:r>
              <a:rPr lang="en-US" dirty="0" smtClean="0"/>
              <a:t>His word (Heb. 1:1-2; 2 Pet. 1:21)</a:t>
            </a:r>
          </a:p>
          <a:p>
            <a:pPr marL="677863" indent="-514350">
              <a:buFont typeface="+mj-lt"/>
              <a:buAutoNum type="arabicPeriod"/>
            </a:pPr>
            <a:r>
              <a:rPr lang="en-US" dirty="0" smtClean="0"/>
              <a:t>His </a:t>
            </a:r>
            <a:r>
              <a:rPr lang="en-US" dirty="0" err="1" smtClean="0"/>
              <a:t>theophanies</a:t>
            </a:r>
            <a:r>
              <a:rPr lang="en-US" dirty="0" smtClean="0"/>
              <a:t> (Jn. 14:21; Tit. 2:13-14)</a:t>
            </a:r>
          </a:p>
          <a:p>
            <a:pPr marL="677863" indent="-514350">
              <a:buFont typeface="+mj-lt"/>
              <a:buAutoNum type="arabicPeriod"/>
            </a:pPr>
            <a:r>
              <a:rPr lang="en-US" dirty="0" smtClean="0"/>
              <a:t>Visions and dreams (1 </a:t>
            </a:r>
            <a:r>
              <a:rPr lang="en-US" dirty="0" err="1" smtClean="0"/>
              <a:t>Ki</a:t>
            </a:r>
            <a:r>
              <a:rPr lang="en-US" dirty="0" smtClean="0"/>
              <a:t>. 3:5; Dan </a:t>
            </a:r>
            <a:r>
              <a:rPr lang="en-US" dirty="0" err="1" smtClean="0"/>
              <a:t>chp</a:t>
            </a:r>
            <a:r>
              <a:rPr lang="en-US" dirty="0" smtClean="0"/>
              <a:t>. 2)</a:t>
            </a:r>
          </a:p>
          <a:p>
            <a:pPr marL="677863" indent="-514350">
              <a:buFont typeface="+mj-lt"/>
              <a:buAutoNum type="arabicPeriod"/>
            </a:pPr>
            <a:r>
              <a:rPr lang="en-US" dirty="0" smtClean="0"/>
              <a:t>Biblical miracles (Jn. 20:31; Warning: Deut 13:1-3)</a:t>
            </a:r>
          </a:p>
          <a:p>
            <a:pPr marL="677863" indent="-514350">
              <a:buFont typeface="+mj-lt"/>
              <a:buAutoNum type="arabicPeriod"/>
            </a:pPr>
            <a:r>
              <a:rPr lang="en-US" dirty="0" smtClean="0"/>
              <a:t>Creation (Ps. </a:t>
            </a:r>
            <a:r>
              <a:rPr lang="en-US" smtClean="0"/>
              <a:t>19:1, Rom 1:18-20)</a:t>
            </a:r>
            <a:endParaRPr lang="en-US" dirty="0" smtClean="0"/>
          </a:p>
          <a:p>
            <a:pPr marL="677863" indent="-514350">
              <a:buFont typeface="+mj-lt"/>
              <a:buAutoNum type="arabicPeriod"/>
            </a:pPr>
            <a:r>
              <a:rPr lang="en-US" dirty="0" smtClean="0"/>
              <a:t>By conscience (Rom. 2:14-15)</a:t>
            </a:r>
          </a:p>
          <a:p>
            <a:pPr marL="677863" indent="-514350">
              <a:buFont typeface="+mj-lt"/>
              <a:buAutoNum type="arabicPeriod"/>
            </a:pPr>
            <a:r>
              <a:rPr lang="en-US" dirty="0" smtClean="0"/>
              <a:t>By coming in the flesh (Jn. 1:1, 14, 16-18)</a:t>
            </a:r>
          </a:p>
          <a:p>
            <a:pPr marL="514350" indent="-514350">
              <a:buFont typeface="+mj-lt"/>
              <a:buAutoNum type="arabicPeriod"/>
            </a:pPr>
            <a:endParaRPr lang="en-US" dirty="0" smtClean="0"/>
          </a:p>
          <a:p>
            <a:pPr marL="514350" indent="-514350">
              <a:buFont typeface="+mj-lt"/>
              <a:buAutoNum type="arabicPeriod"/>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Jesus-The Eternal High Priest</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Jesus is the Eternal High Priest (Ps. 110:4-the Lord hath sworn and will not repent. Thou art a High Priest forever…)</a:t>
            </a:r>
          </a:p>
          <a:p>
            <a:r>
              <a:rPr lang="en-US" dirty="0" smtClean="0"/>
              <a:t>High Priestly Functions of Christ is seen by His </a:t>
            </a:r>
            <a:r>
              <a:rPr lang="en-US" dirty="0" err="1"/>
              <a:t>m</a:t>
            </a:r>
            <a:r>
              <a:rPr lang="en-US" dirty="0" err="1" smtClean="0"/>
              <a:t>ediatorial</a:t>
            </a:r>
            <a:r>
              <a:rPr lang="en-US" dirty="0" smtClean="0"/>
              <a:t> functions of:</a:t>
            </a:r>
          </a:p>
          <a:p>
            <a:pPr marL="684213">
              <a:buFont typeface="Wingdings" pitchFamily="2" charset="2"/>
              <a:buChar char="Ø"/>
            </a:pPr>
            <a:r>
              <a:rPr lang="en-US" dirty="0" smtClean="0"/>
              <a:t>Interceding-He is the High Priest and eternal sacrifice (Lamb of God) at the same time. (Heb. 7:25; cf. Rom. 8:34) We come to God by Him.</a:t>
            </a:r>
          </a:p>
          <a:p>
            <a:pPr marL="684213">
              <a:buFont typeface="Wingdings" pitchFamily="2" charset="2"/>
              <a:buChar char="Ø"/>
            </a:pPr>
            <a:r>
              <a:rPr lang="en-US" dirty="0" smtClean="0"/>
              <a:t>Confessing-direct confession (Matt. 10:32-33) before the Father is not ours but by Jesus</a:t>
            </a:r>
          </a:p>
          <a:p>
            <a:pPr marL="684213">
              <a:buFont typeface="Wingdings" pitchFamily="2" charset="2"/>
              <a:buChar char="Ø"/>
            </a:pPr>
            <a:r>
              <a:rPr lang="en-US" dirty="0" smtClean="0"/>
              <a:t>Advocacy-advocacy of Jesus offers propitiation for the sins of the whole world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Jesus-The Eternal King</a:t>
            </a:r>
            <a:endParaRPr lang="en-US" dirty="0"/>
          </a:p>
        </p:txBody>
      </p:sp>
      <p:sp>
        <p:nvSpPr>
          <p:cNvPr id="3" name="Content Placeholder 2"/>
          <p:cNvSpPr>
            <a:spLocks noGrp="1"/>
          </p:cNvSpPr>
          <p:nvPr>
            <p:ph idx="1"/>
          </p:nvPr>
        </p:nvSpPr>
        <p:spPr/>
        <p:txBody>
          <a:bodyPr/>
          <a:lstStyle/>
          <a:p>
            <a:pPr>
              <a:buNone/>
            </a:pPr>
            <a:r>
              <a:rPr lang="en-US" dirty="0" smtClean="0"/>
              <a:t>Jesus is the Eternal King. Heb. 1:8-Thy throne O God is forever and ever; cf. 2 Pet. 1:11</a:t>
            </a:r>
          </a:p>
          <a:p>
            <a:r>
              <a:rPr lang="en-US" dirty="0" smtClean="0"/>
              <a:t>Creator-Owner of all things (Jn. 1:3, 10-11; Col. 1:16; Heb. 1:3)</a:t>
            </a:r>
          </a:p>
          <a:p>
            <a:r>
              <a:rPr lang="en-US" dirty="0" smtClean="0"/>
              <a:t>Inheritor of all things (Heb. 1:3)</a:t>
            </a:r>
          </a:p>
          <a:p>
            <a:r>
              <a:rPr lang="en-US" dirty="0" smtClean="0"/>
              <a:t>Redeemer/Savior of the world/all things (Jn. 4:42; 1 Jn. 4:14;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Jesus, our Prophet, our High Priest, our King </a:t>
            </a:r>
            <a:endParaRPr lang="en-US" dirty="0"/>
          </a:p>
        </p:txBody>
      </p:sp>
      <p:sp>
        <p:nvSpPr>
          <p:cNvPr id="3" name="Content Placeholder 2"/>
          <p:cNvSpPr>
            <a:spLocks noGrp="1"/>
          </p:cNvSpPr>
          <p:nvPr>
            <p:ph idx="1"/>
          </p:nvPr>
        </p:nvSpPr>
        <p:spPr/>
        <p:txBody>
          <a:bodyPr/>
          <a:lstStyle/>
          <a:p>
            <a:r>
              <a:rPr lang="en-US" dirty="0"/>
              <a:t>Heb 1:3  Who </a:t>
            </a:r>
            <a:r>
              <a:rPr lang="en-US" dirty="0" smtClean="0"/>
              <a:t>(Jesus) being </a:t>
            </a:r>
            <a:r>
              <a:rPr lang="en-US" dirty="0"/>
              <a:t>the brightness of </a:t>
            </a:r>
            <a:r>
              <a:rPr lang="en-US" i="1" dirty="0"/>
              <a:t>his </a:t>
            </a:r>
            <a:r>
              <a:rPr lang="en-US" dirty="0"/>
              <a:t>glory, and the express image of his person, </a:t>
            </a:r>
            <a:r>
              <a:rPr lang="en-US" dirty="0" smtClean="0"/>
              <a:t>(our God) and </a:t>
            </a:r>
            <a:r>
              <a:rPr lang="en-US" dirty="0"/>
              <a:t>upholding all things by the word of his </a:t>
            </a:r>
            <a:r>
              <a:rPr lang="en-US" dirty="0" smtClean="0"/>
              <a:t>power </a:t>
            </a:r>
            <a:r>
              <a:rPr lang="en-US" b="1" dirty="0" smtClean="0"/>
              <a:t>(Prophet)</a:t>
            </a:r>
            <a:r>
              <a:rPr lang="en-US" dirty="0" smtClean="0"/>
              <a:t>, </a:t>
            </a:r>
            <a:r>
              <a:rPr lang="en-US" dirty="0"/>
              <a:t>when he had by himself purged our </a:t>
            </a:r>
            <a:r>
              <a:rPr lang="en-US" dirty="0" smtClean="0"/>
              <a:t>sins </a:t>
            </a:r>
            <a:r>
              <a:rPr lang="en-US" b="1" dirty="0" smtClean="0"/>
              <a:t>(Priest)</a:t>
            </a:r>
            <a:r>
              <a:rPr lang="en-US" dirty="0" smtClean="0"/>
              <a:t>, </a:t>
            </a:r>
            <a:r>
              <a:rPr lang="en-US" dirty="0"/>
              <a:t>sat down on the right hand of the Majesty on </a:t>
            </a:r>
            <a:r>
              <a:rPr lang="en-US" dirty="0" smtClean="0"/>
              <a:t>high </a:t>
            </a:r>
            <a:r>
              <a:rPr lang="en-US" b="1" dirty="0" smtClean="0"/>
              <a:t>(King)</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Jesus, our Prophet, our High Priest, our King </a:t>
            </a:r>
            <a:endParaRPr lang="en-US" dirty="0"/>
          </a:p>
        </p:txBody>
      </p:sp>
      <p:sp>
        <p:nvSpPr>
          <p:cNvPr id="3" name="Content Placeholder 2"/>
          <p:cNvSpPr>
            <a:spLocks noGrp="1"/>
          </p:cNvSpPr>
          <p:nvPr>
            <p:ph idx="1"/>
          </p:nvPr>
        </p:nvSpPr>
        <p:spPr/>
        <p:txBody>
          <a:bodyPr>
            <a:normAutofit fontScale="70000" lnSpcReduction="20000"/>
          </a:bodyPr>
          <a:lstStyle/>
          <a:p>
            <a:r>
              <a:rPr lang="en-US" dirty="0"/>
              <a:t>Heb 12:24  and to Jesus, the mediator</a:t>
            </a:r>
            <a:r>
              <a:rPr lang="en-US" baseline="30000" dirty="0"/>
              <a:t>32</a:t>
            </a:r>
            <a:r>
              <a:rPr lang="en-US" dirty="0"/>
              <a:t> of a new covenant, and to the sprinkled blood that speaks of something better than Abel's does</a:t>
            </a:r>
            <a:r>
              <a:rPr lang="en-US" dirty="0" smtClean="0"/>
              <a:t>. </a:t>
            </a:r>
            <a:r>
              <a:rPr lang="en-US" b="1" dirty="0" smtClean="0"/>
              <a:t>(Priest)</a:t>
            </a:r>
          </a:p>
          <a:p>
            <a:r>
              <a:rPr lang="en-US" dirty="0"/>
              <a:t>Heb </a:t>
            </a:r>
            <a:r>
              <a:rPr lang="en-US" dirty="0" smtClean="0"/>
              <a:t>12:25-27  </a:t>
            </a:r>
            <a:r>
              <a:rPr lang="en-US" dirty="0"/>
              <a:t>Take care not to refuse the one who is speaking! For if they did not escape when they refused the one who warned them on earth, how much less shall we, if we reject the one who warns from heaven</a:t>
            </a:r>
            <a:r>
              <a:rPr lang="en-US" dirty="0" smtClean="0"/>
              <a:t>? </a:t>
            </a:r>
            <a:r>
              <a:rPr lang="en-US" dirty="0"/>
              <a:t>Then his voice shook the earth, but now he has promised, "</a:t>
            </a:r>
            <a:r>
              <a:rPr lang="en-US" b="1" i="1" dirty="0"/>
              <a:t>I will once more shake not only the earth but heaven too</a:t>
            </a:r>
            <a:r>
              <a:rPr lang="en-US" b="1" i="1" dirty="0" smtClean="0"/>
              <a:t>.“ </a:t>
            </a:r>
            <a:r>
              <a:rPr lang="en-US" dirty="0" smtClean="0"/>
              <a:t>Now </a:t>
            </a:r>
            <a:r>
              <a:rPr lang="en-US" dirty="0"/>
              <a:t>this phrase "</a:t>
            </a:r>
            <a:r>
              <a:rPr lang="en-US" b="1" i="1" dirty="0"/>
              <a:t>once more</a:t>
            </a:r>
            <a:r>
              <a:rPr lang="en-US" b="1" dirty="0"/>
              <a:t>"</a:t>
            </a:r>
            <a:r>
              <a:rPr lang="en-US" dirty="0"/>
              <a:t> indicates the removal of what is shaken, that is, of created things, so that what is unshaken may remain</a:t>
            </a:r>
            <a:r>
              <a:rPr lang="en-US" b="1" i="1" dirty="0" smtClean="0"/>
              <a:t>. </a:t>
            </a:r>
            <a:r>
              <a:rPr lang="en-US" b="1" dirty="0" smtClean="0"/>
              <a:t>(Prophet)</a:t>
            </a:r>
            <a:endParaRPr lang="en-US" b="1" i="1" dirty="0"/>
          </a:p>
          <a:p>
            <a:r>
              <a:rPr lang="en-US" dirty="0"/>
              <a:t>Heb </a:t>
            </a:r>
            <a:r>
              <a:rPr lang="en-US" dirty="0" smtClean="0"/>
              <a:t>12:28-29  </a:t>
            </a:r>
            <a:r>
              <a:rPr lang="en-US" dirty="0"/>
              <a:t>So since we are receiving an unshakable kingdom, let us give thanks, and through this let us offer worship pleasing to God in devotion and awe</a:t>
            </a:r>
            <a:r>
              <a:rPr lang="en-US" dirty="0" smtClean="0"/>
              <a:t>. </a:t>
            </a:r>
            <a:r>
              <a:rPr lang="en-US" dirty="0"/>
              <a:t>For our </a:t>
            </a:r>
            <a:r>
              <a:rPr lang="en-US" b="1" i="1" dirty="0"/>
              <a:t>God is indeed a devouring fire</a:t>
            </a:r>
            <a:r>
              <a:rPr lang="en-US" b="1" i="1" dirty="0" smtClean="0"/>
              <a:t>. </a:t>
            </a:r>
            <a:r>
              <a:rPr lang="en-US" b="1" dirty="0" smtClean="0"/>
              <a:t>(King)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61:1-2</a:t>
            </a:r>
            <a:endParaRPr lang="en-US" dirty="0"/>
          </a:p>
        </p:txBody>
      </p:sp>
      <p:sp>
        <p:nvSpPr>
          <p:cNvPr id="3" name="Content Placeholder 2"/>
          <p:cNvSpPr>
            <a:spLocks noGrp="1"/>
          </p:cNvSpPr>
          <p:nvPr>
            <p:ph idx="1"/>
          </p:nvPr>
        </p:nvSpPr>
        <p:spPr/>
        <p:txBody>
          <a:bodyPr>
            <a:normAutofit lnSpcReduction="10000"/>
          </a:bodyPr>
          <a:lstStyle/>
          <a:p>
            <a:r>
              <a:rPr lang="en-US" dirty="0"/>
              <a:t>Isa 61:1  The Spirit of the Lord GOD </a:t>
            </a:r>
            <a:r>
              <a:rPr lang="en-US" i="1" dirty="0"/>
              <a:t>is </a:t>
            </a:r>
            <a:r>
              <a:rPr lang="en-US" dirty="0"/>
              <a:t>upon me; because the LORD hath anointed me to preach good tidings unto the meek; he hath sent me to bind up the brokenhearted, to proclaim liberty to the captives, and the opening of the prison </a:t>
            </a:r>
            <a:r>
              <a:rPr lang="en-US" i="1" dirty="0"/>
              <a:t>to them </a:t>
            </a:r>
            <a:r>
              <a:rPr lang="en-US" dirty="0"/>
              <a:t>that are bound</a:t>
            </a:r>
            <a:r>
              <a:rPr lang="en-US" dirty="0" smtClean="0"/>
              <a:t>;</a:t>
            </a:r>
          </a:p>
          <a:p>
            <a:r>
              <a:rPr lang="en-US" dirty="0"/>
              <a:t>Isa 61:2  To proclaim the acceptable year of the LORD, and the day of vengeance of </a:t>
            </a:r>
            <a:r>
              <a:rPr lang="en-US"/>
              <a:t>our </a:t>
            </a:r>
            <a:r>
              <a:rPr lang="en-US" smtClean="0"/>
              <a:t>God.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TotalTime>
  <Words>854</Words>
  <Application>Microsoft Office PowerPoint</Application>
  <PresentationFormat>On-screen Show (4:3)</PresentationFormat>
  <Paragraphs>47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MASHIYAC-CHRISTOS-ANOINTED-HINIRANG</vt:lpstr>
      <vt:lpstr>The Anointing of Christ</vt:lpstr>
      <vt:lpstr>The Anointing of Christ</vt:lpstr>
      <vt:lpstr>Jesus -The Eternal Prophet</vt:lpstr>
      <vt:lpstr>Jesus -The Eternal Prophet</vt:lpstr>
      <vt:lpstr>Jesus-The Eternal High Priest</vt:lpstr>
      <vt:lpstr>Jesus-The Eternal King</vt:lpstr>
      <vt:lpstr>Jesus, our Prophet, our High Priest, our King </vt:lpstr>
      <vt:lpstr>Jesus, our Prophet, our High Priest, our King </vt:lpstr>
      <vt:lpstr>Isaiah 61:1-2</vt:lpstr>
    </vt:vector>
  </TitlesOfParts>
  <Company>MIQ</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MASHIYAC-CHRISTOS-ANOINTED-HINIRANG</dc:title>
  <dc:creator>MIQ</dc:creator>
  <cp:lastModifiedBy>qpalon</cp:lastModifiedBy>
  <cp:revision>34</cp:revision>
  <dcterms:created xsi:type="dcterms:W3CDTF">2011-03-30T02:44:19Z</dcterms:created>
  <dcterms:modified xsi:type="dcterms:W3CDTF">2011-04-06T12:22:19Z</dcterms:modified>
</cp:coreProperties>
</file>