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71" r:id="rId10"/>
    <p:sldId id="275" r:id="rId11"/>
    <p:sldId id="280" r:id="rId12"/>
    <p:sldId id="284" r:id="rId13"/>
    <p:sldId id="289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4" r:id="rId23"/>
    <p:sldId id="301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62" autoAdjust="0"/>
    <p:restoredTop sz="94660"/>
  </p:normalViewPr>
  <p:slideViewPr>
    <p:cSldViewPr>
      <p:cViewPr varScale="1">
        <p:scale>
          <a:sx n="92" d="100"/>
          <a:sy n="92" d="100"/>
        </p:scale>
        <p:origin x="-104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8478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42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3003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9877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59742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6162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2186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5562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634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876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6920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474C7-EF54-4B0E-B0FF-C7A0B03A912B}" type="datetimeFigureOut">
              <a:rPr lang="en-PH" smtClean="0"/>
              <a:t>10/1/2019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35609-2887-4C13-9005-6D099D7AA2E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2425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94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9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1657350"/>
            <a:ext cx="7010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4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0</Words>
  <Application>Microsoft Office PowerPoint</Application>
  <PresentationFormat>On-screen Show (16:9)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Lorraine Olan</dc:creator>
  <cp:lastModifiedBy>Lorraine Olan</cp:lastModifiedBy>
  <cp:revision>5</cp:revision>
  <dcterms:created xsi:type="dcterms:W3CDTF">2019-09-26T09:41:50Z</dcterms:created>
  <dcterms:modified xsi:type="dcterms:W3CDTF">2019-10-01T10:01:11Z</dcterms:modified>
</cp:coreProperties>
</file>