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4A280-8F5F-4D86-A311-B2AC1A0EE326}" type="datetimeFigureOut">
              <a:rPr lang="en-US" smtClean="0"/>
              <a:t>1/25/2019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7605-F9C9-42E8-A794-5FE9545F8A11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a.com/bible/esv/Genesis%203.22" TargetMode="External"/><Relationship Id="rId2" Type="http://schemas.openxmlformats.org/officeDocument/2006/relationships/hyperlink" Target="https://biblia.com/bible/esv/Gen%203.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ia.com/bible/esv/Genesis%204.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PH" dirty="0" smtClean="0"/>
              <a:t>7 DISTINCT DISPENSATIONS OF MAN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b="1" dirty="0" smtClean="0"/>
              <a:t>AGE OF INNOCENCE </a:t>
            </a:r>
            <a:r>
              <a:rPr lang="en-PH" dirty="0" smtClean="0"/>
              <a:t>– </a:t>
            </a:r>
            <a:r>
              <a:rPr lang="en-PH" sz="4000" dirty="0" smtClean="0"/>
              <a:t>Gen. </a:t>
            </a:r>
            <a:r>
              <a:rPr lang="en-PH" sz="4000" dirty="0"/>
              <a:t>1:28 to </a:t>
            </a:r>
            <a:r>
              <a:rPr lang="en-PH" sz="4000" dirty="0" smtClean="0"/>
              <a:t>3:2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PH" i="1" dirty="0" smtClean="0"/>
              <a:t>ADAM AND EVE AS STEWARDS OF THE GARDEN</a:t>
            </a:r>
          </a:p>
          <a:p>
            <a:r>
              <a:rPr lang="en-PH" i="1" dirty="0" smtClean="0"/>
              <a:t>THEIR RESPONSIBILITY WAS TO OBEY GOD (cf. G</a:t>
            </a:r>
            <a:r>
              <a:rPr lang="en-PH" i="1" dirty="0" smtClean="0"/>
              <a:t>1:26-28; 2:15-17)</a:t>
            </a:r>
            <a:r>
              <a:rPr lang="en-PH" i="1" dirty="0" smtClean="0"/>
              <a:t> </a:t>
            </a:r>
          </a:p>
          <a:p>
            <a:r>
              <a:rPr lang="en-PH" i="1" dirty="0" smtClean="0"/>
              <a:t>ADAM &amp; EVE FAILED GOD’S TEST OF OBEDIENCE (cf. Gen, 3:1-6)</a:t>
            </a:r>
            <a:endParaRPr lang="en-PH" i="1" dirty="0"/>
          </a:p>
          <a:p>
            <a:r>
              <a:rPr lang="en-PH" i="1" dirty="0" smtClean="0"/>
              <a:t>GOD’S JUDGEMENT – CURSE &amp; DEATH (cf. Gen. 3:7-19)</a:t>
            </a:r>
          </a:p>
          <a:p>
            <a:r>
              <a:rPr lang="en-PH" i="1" dirty="0" smtClean="0"/>
              <a:t>GOD’S GRACE – A NEW CHANCE AND A PROMISE OF A REDEEMER (Gen. 3:15)</a:t>
            </a:r>
          </a:p>
          <a:p>
            <a:endParaRPr lang="en-PH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b="1" dirty="0" smtClean="0"/>
              <a:t>AGE OF CONSCIENCE </a:t>
            </a:r>
            <a:r>
              <a:rPr lang="en-PH" dirty="0" smtClean="0"/>
              <a:t>– </a:t>
            </a:r>
            <a:r>
              <a:rPr lang="en-PH" sz="4000" dirty="0" smtClean="0"/>
              <a:t>Gen. 3:13-9:29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PH" i="1" dirty="0" smtClean="0"/>
              <a:t>The period was from man’s expulsion from the Garden of Eden until the Flood, </a:t>
            </a:r>
          </a:p>
          <a:p>
            <a:r>
              <a:rPr lang="en-PH" b="1" i="1" dirty="0" smtClean="0"/>
              <a:t>Responsibility</a:t>
            </a:r>
            <a:r>
              <a:rPr lang="en-PH" dirty="0" smtClean="0"/>
              <a:t>: To do good and offer blood sacrifices (</a:t>
            </a:r>
            <a:r>
              <a:rPr lang="en-PH" dirty="0" smtClean="0">
                <a:hlinkClick r:id="rId2"/>
              </a:rPr>
              <a:t>Genesis 3:7</a:t>
            </a:r>
            <a:r>
              <a:rPr lang="en-PH" dirty="0" smtClean="0"/>
              <a:t>, </a:t>
            </a:r>
            <a:r>
              <a:rPr lang="en-PH" dirty="0" smtClean="0">
                <a:hlinkClick r:id="rId3"/>
              </a:rPr>
              <a:t>22</a:t>
            </a:r>
            <a:r>
              <a:rPr lang="en-PH" dirty="0" smtClean="0"/>
              <a:t>; </a:t>
            </a:r>
            <a:r>
              <a:rPr lang="en-PH" dirty="0" smtClean="0">
                <a:hlinkClick r:id="rId4"/>
              </a:rPr>
              <a:t>4:4</a:t>
            </a:r>
            <a:r>
              <a:rPr lang="en-PH" dirty="0" smtClean="0"/>
              <a:t>) </a:t>
            </a:r>
          </a:p>
          <a:p>
            <a:r>
              <a:rPr lang="en-PH" b="1" i="1" dirty="0" smtClean="0"/>
              <a:t>Failure</a:t>
            </a:r>
            <a:r>
              <a:rPr lang="en-PH" dirty="0" smtClean="0"/>
              <a:t>: Wickedness (Genesis 6:5-6, 11, 12) </a:t>
            </a:r>
          </a:p>
          <a:p>
            <a:r>
              <a:rPr lang="en-PH" b="1" i="1" dirty="0" smtClean="0"/>
              <a:t>Judgment</a:t>
            </a:r>
            <a:r>
              <a:rPr lang="en-PH" dirty="0" smtClean="0"/>
              <a:t>: The worldwide Flood (Genesis 6:7, 13; 7:11-14) </a:t>
            </a:r>
          </a:p>
          <a:p>
            <a:r>
              <a:rPr lang="en-PH" b="1" i="1" dirty="0" smtClean="0"/>
              <a:t>Grace</a:t>
            </a:r>
            <a:r>
              <a:rPr lang="en-PH" dirty="0" smtClean="0"/>
              <a:t>: Noah and his family are saved (cf. Gen. 6:8-9; 7:1; 8:1) </a:t>
            </a:r>
            <a:endParaRPr lang="en-PH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b="1" dirty="0" smtClean="0"/>
              <a:t>AGE OF CONSCIENCE </a:t>
            </a:r>
            <a:r>
              <a:rPr lang="en-PH" dirty="0" smtClean="0"/>
              <a:t>– </a:t>
            </a:r>
            <a:r>
              <a:rPr lang="en-PH" sz="4000" dirty="0" smtClean="0"/>
              <a:t>Gen. 3:13-9:29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PH" i="1" dirty="0" smtClean="0"/>
              <a:t>THE PERIOD WAS FROM MAN’S EXPULSION FROM EDEN UNTIL THE FLOOD</a:t>
            </a:r>
          </a:p>
          <a:p>
            <a:r>
              <a:rPr lang="en-PH" i="1" dirty="0" smtClean="0"/>
              <a:t>MAN’S RESPONSIBILITY WAS TO DO WHAT IS RIGHT</a:t>
            </a:r>
            <a:endParaRPr lang="en-PH" dirty="0" smtClean="0"/>
          </a:p>
          <a:p>
            <a:r>
              <a:rPr lang="en-PH" i="1" dirty="0" smtClean="0"/>
              <a:t>MAN DID WHAT WAS EVIL, WICKEDNESS INCREASED (cf. Gen. 6:5-6, 11, 12)</a:t>
            </a:r>
          </a:p>
          <a:p>
            <a:r>
              <a:rPr lang="en-PH" i="1" dirty="0" smtClean="0"/>
              <a:t>GOD JUDGED MANKIND THROUGH THE FLOOD (cf. Gen. 6:7, 13; 7:11-14)</a:t>
            </a:r>
          </a:p>
          <a:p>
            <a:r>
              <a:rPr lang="en-PH" i="1" dirty="0" smtClean="0"/>
              <a:t>GOD’S GRACE SAVED NOAH AND HIS FAMILY (cf. Gen. 6:8-9; 7:1; 8:1) </a:t>
            </a:r>
            <a:endParaRPr lang="en-PH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154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7 DISTINCT DISPENSATIONS OF MAN</vt:lpstr>
      <vt:lpstr>AGE OF INNOCENCE – Gen. 1:28 to 3:2</vt:lpstr>
      <vt:lpstr>AGE OF CONSCIENCE – Gen. 3:13-9:29</vt:lpstr>
      <vt:lpstr>AGE OF CONSCIENCE – Gen. 3:13-9:29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DISTINCT DISPENSATIONS OF MAN</dc:title>
  <dc:creator>Lorenzo Palon</dc:creator>
  <cp:lastModifiedBy>Lorenzo Palon</cp:lastModifiedBy>
  <cp:revision>13</cp:revision>
  <dcterms:created xsi:type="dcterms:W3CDTF">2019-01-25T06:02:06Z</dcterms:created>
  <dcterms:modified xsi:type="dcterms:W3CDTF">2019-01-25T08:06:38Z</dcterms:modified>
</cp:coreProperties>
</file>