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65" r:id="rId4"/>
    <p:sldId id="266" r:id="rId5"/>
    <p:sldId id="262" r:id="rId6"/>
    <p:sldId id="267" r:id="rId7"/>
    <p:sldId id="263" r:id="rId8"/>
    <p:sldId id="268" r:id="rId9"/>
    <p:sldId id="264" r:id="rId10"/>
    <p:sldId id="261" r:id="rId11"/>
    <p:sldId id="259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B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62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0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0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4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2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4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58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3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3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3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3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BC108-8E42-4269-9207-8AF0D11F070C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0AED1-2B70-440C-88B1-9CE838E2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3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FAITH, BELIEVING, SEEING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/>
              <a:t>23 February 2019</a:t>
            </a:r>
          </a:p>
        </p:txBody>
      </p:sp>
    </p:spTree>
    <p:extLst>
      <p:ext uri="{BB962C8B-B14F-4D97-AF65-F5344CB8AC3E}">
        <p14:creationId xmlns:p14="http://schemas.microsoft.com/office/powerpoint/2010/main" val="181631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914400" y="1037229"/>
            <a:ext cx="3452884" cy="2975212"/>
          </a:xfrm>
          <a:prstGeom prst="roundRect">
            <a:avLst/>
          </a:prstGeom>
          <a:solidFill>
            <a:srgbClr val="94B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Hebrews 11:1  Now faith is the substance of things hoped for, the evidence of things not seen.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47731" y="2060811"/>
            <a:ext cx="3764508" cy="4176215"/>
          </a:xfrm>
          <a:prstGeom prst="roundRect">
            <a:avLst/>
          </a:prstGeom>
          <a:solidFill>
            <a:srgbClr val="94B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2600" b="1" dirty="0">
                <a:solidFill>
                  <a:schemeClr val="tx1"/>
                </a:solidFill>
              </a:rPr>
              <a:t>2Corinthians 4:18</a:t>
            </a:r>
            <a:r>
              <a:rPr lang="en-PH" sz="2600" dirty="0">
                <a:solidFill>
                  <a:schemeClr val="tx1"/>
                </a:solidFill>
              </a:rPr>
              <a:t>  While we look not at the things which are seen, but at the things which are not seen: for the things which are seen </a:t>
            </a:r>
            <a:r>
              <a:rPr lang="en-PH" sz="2600" i="1" dirty="0">
                <a:solidFill>
                  <a:schemeClr val="tx1"/>
                </a:solidFill>
              </a:rPr>
              <a:t>are</a:t>
            </a:r>
            <a:r>
              <a:rPr lang="en-PH" sz="2600" dirty="0">
                <a:solidFill>
                  <a:schemeClr val="tx1"/>
                </a:solidFill>
              </a:rPr>
              <a:t> temporal; but the things which are not seen </a:t>
            </a:r>
            <a:r>
              <a:rPr lang="en-PH" sz="2600" i="1" dirty="0">
                <a:solidFill>
                  <a:schemeClr val="tx1"/>
                </a:solidFill>
              </a:rPr>
              <a:t>are</a:t>
            </a:r>
            <a:r>
              <a:rPr lang="en-PH" sz="2600" dirty="0">
                <a:solidFill>
                  <a:schemeClr val="tx1"/>
                </a:solidFill>
              </a:rPr>
              <a:t> eternal. </a:t>
            </a:r>
          </a:p>
        </p:txBody>
      </p:sp>
    </p:spTree>
    <p:extLst>
      <p:ext uri="{BB962C8B-B14F-4D97-AF65-F5344CB8AC3E}">
        <p14:creationId xmlns:p14="http://schemas.microsoft.com/office/powerpoint/2010/main" val="315456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2763" y="4503467"/>
            <a:ext cx="80931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800" b="1" dirty="0">
                <a:latin typeface="Calibri" panose="020F0502020204030204" pitchFamily="34" charset="0"/>
                <a:cs typeface="Calibri" panose="020F0502020204030204" pitchFamily="34" charset="0"/>
              </a:rPr>
              <a:t>Ecclesiastes 3:11</a:t>
            </a:r>
            <a:r>
              <a:rPr lang="en-PH" sz="2800" dirty="0">
                <a:latin typeface="Calibri" panose="020F0502020204030204" pitchFamily="34" charset="0"/>
                <a:cs typeface="Calibri" panose="020F0502020204030204" pitchFamily="34" charset="0"/>
              </a:rPr>
              <a:t>  He hath made every </a:t>
            </a:r>
            <a:r>
              <a:rPr lang="en-PH" sz="2800" i="1" dirty="0">
                <a:latin typeface="Calibri" panose="020F0502020204030204" pitchFamily="34" charset="0"/>
                <a:cs typeface="Calibri" panose="020F0502020204030204" pitchFamily="34" charset="0"/>
              </a:rPr>
              <a:t>thing</a:t>
            </a:r>
            <a:r>
              <a:rPr lang="en-PH" sz="2800" dirty="0">
                <a:latin typeface="Calibri" panose="020F0502020204030204" pitchFamily="34" charset="0"/>
                <a:cs typeface="Calibri" panose="020F0502020204030204" pitchFamily="34" charset="0"/>
              </a:rPr>
              <a:t> beautiful in his time: also he hath set the world in their heart, so that no man can find out the work that God </a:t>
            </a:r>
            <a:r>
              <a:rPr lang="en-PH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maketh</a:t>
            </a:r>
            <a:r>
              <a:rPr lang="en-PH" sz="2800" dirty="0">
                <a:latin typeface="Calibri" panose="020F0502020204030204" pitchFamily="34" charset="0"/>
                <a:cs typeface="Calibri" panose="020F0502020204030204" pitchFamily="34" charset="0"/>
              </a:rPr>
              <a:t> from the beginning to the end. </a:t>
            </a:r>
            <a:endParaRPr lang="x-non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9683" y="599703"/>
            <a:ext cx="89392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400" dirty="0"/>
              <a:t>1Cor 13:9  For we know in part, and we prophesy in part.</a:t>
            </a:r>
            <a:r>
              <a:rPr lang="en-PH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PH" sz="2400" dirty="0">
                <a:solidFill>
                  <a:schemeClr val="bg1">
                    <a:lumMod val="50000"/>
                  </a:schemeClr>
                </a:solidFill>
              </a:rPr>
              <a:t>1Cor 13:10  But when that which is perfect is come, then that which is in part shall be done away. </a:t>
            </a:r>
          </a:p>
          <a:p>
            <a:r>
              <a:rPr lang="en-PH" sz="2400" dirty="0">
                <a:solidFill>
                  <a:schemeClr val="bg1">
                    <a:lumMod val="50000"/>
                  </a:schemeClr>
                </a:solidFill>
              </a:rPr>
              <a:t>1Cor 13:11  When I was a child, I </a:t>
            </a:r>
            <a:r>
              <a:rPr lang="en-PH" sz="2400" dirty="0" err="1">
                <a:solidFill>
                  <a:schemeClr val="bg1">
                    <a:lumMod val="50000"/>
                  </a:schemeClr>
                </a:solidFill>
              </a:rPr>
              <a:t>spake</a:t>
            </a:r>
            <a:r>
              <a:rPr lang="en-PH" sz="2400" dirty="0">
                <a:solidFill>
                  <a:schemeClr val="bg1">
                    <a:lumMod val="50000"/>
                  </a:schemeClr>
                </a:solidFill>
              </a:rPr>
              <a:t> as a child, I understood as a child, I thought as a child: but when I became a man, I put away childish things. </a:t>
            </a:r>
          </a:p>
          <a:p>
            <a:r>
              <a:rPr lang="en-PH" sz="2400" b="1" dirty="0"/>
              <a:t>1Cor 13:12  For now we see through a glass, darkly; but then face to face: now I know in part; but then shall I know even as also I am known.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132763" y="5431810"/>
            <a:ext cx="7861112" cy="88754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8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1" y="-39212"/>
            <a:ext cx="4876799" cy="694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115076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0752" y="778640"/>
            <a:ext cx="801123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6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Isaiah 55:8-11  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For my thoughts </a:t>
            </a:r>
            <a:r>
              <a:rPr lang="en-PH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 not your thoughts, neither </a:t>
            </a:r>
            <a:r>
              <a:rPr lang="en-PH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 your ways my ways, </a:t>
            </a:r>
            <a:r>
              <a:rPr lang="en-PH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saith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 the LORD. </a:t>
            </a:r>
          </a:p>
          <a:p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PH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 the heavens are higher than the earth, so are my ways higher than your ways, and my thoughts than your thoughts.</a:t>
            </a:r>
            <a:r>
              <a:rPr lang="en-PH" sz="2600" dirty="0">
                <a:solidFill>
                  <a:srgbClr val="8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PH" sz="26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as the rain cometh down, and the snow from heaven, and </a:t>
            </a:r>
            <a:r>
              <a:rPr lang="en-PH" sz="2600" dirty="0" err="1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returneth</a:t>
            </a:r>
            <a:r>
              <a:rPr lang="en-PH" sz="26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thither, but </a:t>
            </a:r>
            <a:r>
              <a:rPr lang="en-PH" sz="2600" dirty="0" err="1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watereth</a:t>
            </a:r>
            <a:r>
              <a:rPr lang="en-PH" sz="26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earth, and </a:t>
            </a:r>
            <a:r>
              <a:rPr lang="en-PH" sz="2600" dirty="0" err="1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maketh</a:t>
            </a:r>
            <a:r>
              <a:rPr lang="en-PH" sz="26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 bring forth and bud, that it may give seed to the sower, and bread to the eater: </a:t>
            </a:r>
          </a:p>
          <a:p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So shall my word be that </a:t>
            </a:r>
            <a:r>
              <a:rPr lang="en-PH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goeth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 forth out of my mouth: it shall not return unto me void, but it shall accomplish that which I please, and it shall prosper </a:t>
            </a:r>
            <a:r>
              <a:rPr lang="en-PH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the thing</a:t>
            </a:r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 whereto I sent it. </a:t>
            </a:r>
          </a:p>
        </p:txBody>
      </p:sp>
    </p:spTree>
    <p:extLst>
      <p:ext uri="{BB962C8B-B14F-4D97-AF65-F5344CB8AC3E}">
        <p14:creationId xmlns:p14="http://schemas.microsoft.com/office/powerpoint/2010/main" val="134739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www.competetick.com/pic/illusions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9154027" cy="632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708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8643" y="568196"/>
            <a:ext cx="857818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600" b="1" dirty="0">
                <a:latin typeface="Calibri" panose="020F0502020204030204" pitchFamily="34" charset="0"/>
                <a:cs typeface="Calibri" panose="020F0502020204030204" pitchFamily="34" charset="0"/>
              </a:rPr>
              <a:t>Jeremiah 29:11-13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 For I know the thoughts that I think toward you, </a:t>
            </a:r>
            <a:r>
              <a:rPr lang="en-PH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saith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the LORD, thoughts of peace, and not of evil, to give you an expected end. </a:t>
            </a:r>
          </a:p>
          <a:p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Then shall ye call upon me, and ye shall go and pray unto me, and I will hearken unto you. </a:t>
            </a:r>
          </a:p>
          <a:p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And ye shall seek me, and find </a:t>
            </a:r>
            <a:r>
              <a:rPr lang="en-PH" sz="2600" i="1" dirty="0">
                <a:latin typeface="Calibri" panose="020F0502020204030204" pitchFamily="34" charset="0"/>
                <a:cs typeface="Calibri" panose="020F0502020204030204" pitchFamily="34" charset="0"/>
              </a:rPr>
              <a:t>me,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when ye shall search for me with all your heart.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8643" y="4064718"/>
            <a:ext cx="841441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Jeremiah 17:9-10  The heart </a:t>
            </a:r>
            <a:r>
              <a:rPr lang="en-PH" sz="2600" i="1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deceitful above all </a:t>
            </a:r>
            <a:r>
              <a:rPr lang="en-PH" sz="2600" i="1" dirty="0">
                <a:latin typeface="Calibri" panose="020F0502020204030204" pitchFamily="34" charset="0"/>
                <a:cs typeface="Calibri" panose="020F0502020204030204" pitchFamily="34" charset="0"/>
              </a:rPr>
              <a:t>things,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and desperately wicked: who can know it? </a:t>
            </a:r>
          </a:p>
          <a:p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I the LORD search the heart, </a:t>
            </a:r>
            <a:r>
              <a:rPr lang="en-PH" sz="2600" i="1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try the reins, even to give every man according to his ways, </a:t>
            </a:r>
            <a:r>
              <a:rPr lang="en-PH" sz="2600" i="1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PH" sz="2600" dirty="0">
                <a:latin typeface="Calibri" panose="020F0502020204030204" pitchFamily="34" charset="0"/>
                <a:cs typeface="Calibri" panose="020F0502020204030204" pitchFamily="34" charset="0"/>
              </a:rPr>
              <a:t> according to the fruit of his doings. </a:t>
            </a:r>
          </a:p>
        </p:txBody>
      </p:sp>
    </p:spTree>
    <p:extLst>
      <p:ext uri="{BB962C8B-B14F-4D97-AF65-F5344CB8AC3E}">
        <p14:creationId xmlns:p14="http://schemas.microsoft.com/office/powerpoint/2010/main" val="250074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dailyillusions.com/images/cou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9144000" cy="68478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787477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695" y="1204751"/>
            <a:ext cx="85571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3200" dirty="0"/>
              <a:t>Romans 8:28  And we know that all things work together for good to them that love God, to them who are the called according to </a:t>
            </a:r>
            <a:r>
              <a:rPr lang="en-PH" sz="3200" i="1" dirty="0"/>
              <a:t>his</a:t>
            </a:r>
            <a:r>
              <a:rPr lang="en-PH" sz="3200" dirty="0"/>
              <a:t> purpose.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374710" y="3815519"/>
            <a:ext cx="68784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800" b="1" dirty="0"/>
              <a:t>John 14:15</a:t>
            </a:r>
            <a:r>
              <a:rPr lang="en-PH" sz="2800" dirty="0"/>
              <a:t>  If ye </a:t>
            </a:r>
            <a:r>
              <a:rPr lang="en-PH" sz="2800" b="1" dirty="0"/>
              <a:t>love</a:t>
            </a:r>
            <a:r>
              <a:rPr lang="en-PH" sz="2800" dirty="0"/>
              <a:t> me, keep my commandments.</a:t>
            </a:r>
          </a:p>
          <a:p>
            <a:r>
              <a:rPr lang="en-PH" sz="2800" b="1" dirty="0"/>
              <a:t>John 14:23</a:t>
            </a:r>
            <a:r>
              <a:rPr lang="en-PH" sz="2800" dirty="0"/>
              <a:t>  …  If a man </a:t>
            </a:r>
            <a:r>
              <a:rPr lang="en-PH" sz="2800" b="1" dirty="0"/>
              <a:t>love</a:t>
            </a:r>
            <a:r>
              <a:rPr lang="en-PH" sz="2800" dirty="0"/>
              <a:t> me, he will keep my words: and my Father will love him, and we will come unto him, and make our abode with him. </a:t>
            </a:r>
          </a:p>
        </p:txBody>
      </p:sp>
    </p:spTree>
    <p:extLst>
      <p:ext uri="{BB962C8B-B14F-4D97-AF65-F5344CB8AC3E}">
        <p14:creationId xmlns:p14="http://schemas.microsoft.com/office/powerpoint/2010/main" val="495438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skmehelpdesk.com/attachments/games/18914d1240514260-did-you-see-jesus-optical-illusion-illusion-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57200"/>
            <a:ext cx="4800600" cy="5904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018676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31326"/>
            <a:ext cx="5029200" cy="6256847"/>
          </a:xfrm>
        </p:spPr>
      </p:pic>
    </p:spTree>
    <p:extLst>
      <p:ext uri="{BB962C8B-B14F-4D97-AF65-F5344CB8AC3E}">
        <p14:creationId xmlns:p14="http://schemas.microsoft.com/office/powerpoint/2010/main" val="57657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558</Words>
  <Application>Microsoft Office PowerPoint</Application>
  <PresentationFormat>A4 Paper (210x297 mm)</PresentationFormat>
  <Paragraphs>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FAITH, BELIEVING, SEEING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M. Ortigas</dc:creator>
  <cp:lastModifiedBy>Noel Ortigas</cp:lastModifiedBy>
  <cp:revision>9</cp:revision>
  <dcterms:created xsi:type="dcterms:W3CDTF">2019-02-23T05:50:01Z</dcterms:created>
  <dcterms:modified xsi:type="dcterms:W3CDTF">2020-02-04T09:48:22Z</dcterms:modified>
</cp:coreProperties>
</file>