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2" autoAdjust="0"/>
    <p:restoredTop sz="94660"/>
  </p:normalViewPr>
  <p:slideViewPr>
    <p:cSldViewPr snapToGrid="0" showGuides="1">
      <p:cViewPr>
        <p:scale>
          <a:sx n="70" d="100"/>
          <a:sy n="70" d="100"/>
        </p:scale>
        <p:origin x="27" y="-93"/>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5BF5B-2CF6-441A-B56A-4F71BAA9A4E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PH"/>
          </a:p>
        </p:txBody>
      </p:sp>
      <p:sp>
        <p:nvSpPr>
          <p:cNvPr id="3" name="Subtitle 2">
            <a:extLst>
              <a:ext uri="{FF2B5EF4-FFF2-40B4-BE49-F238E27FC236}">
                <a16:creationId xmlns:a16="http://schemas.microsoft.com/office/drawing/2014/main" id="{D478F1AE-2563-48CE-B28D-D8AF3E2B0C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PH"/>
          </a:p>
        </p:txBody>
      </p:sp>
      <p:sp>
        <p:nvSpPr>
          <p:cNvPr id="4" name="Date Placeholder 3">
            <a:extLst>
              <a:ext uri="{FF2B5EF4-FFF2-40B4-BE49-F238E27FC236}">
                <a16:creationId xmlns:a16="http://schemas.microsoft.com/office/drawing/2014/main" id="{132C54DF-CA36-4E4A-B25A-43AF1BCDC88C}"/>
              </a:ext>
            </a:extLst>
          </p:cNvPr>
          <p:cNvSpPr>
            <a:spLocks noGrp="1"/>
          </p:cNvSpPr>
          <p:nvPr>
            <p:ph type="dt" sz="half" idx="10"/>
          </p:nvPr>
        </p:nvSpPr>
        <p:spPr/>
        <p:txBody>
          <a:bodyPr/>
          <a:lstStyle/>
          <a:p>
            <a:fld id="{085F7A53-BF3B-4130-857B-57832B40649D}" type="datetimeFigureOut">
              <a:rPr lang="en-PH" smtClean="0"/>
              <a:t>2/17/2020</a:t>
            </a:fld>
            <a:endParaRPr lang="en-PH"/>
          </a:p>
        </p:txBody>
      </p:sp>
      <p:sp>
        <p:nvSpPr>
          <p:cNvPr id="5" name="Footer Placeholder 4">
            <a:extLst>
              <a:ext uri="{FF2B5EF4-FFF2-40B4-BE49-F238E27FC236}">
                <a16:creationId xmlns:a16="http://schemas.microsoft.com/office/drawing/2014/main" id="{2149AF96-E232-4C22-8EB5-5CED6B404138}"/>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BB58538C-39A3-402C-A3C3-D2B4161020B1}"/>
              </a:ext>
            </a:extLst>
          </p:cNvPr>
          <p:cNvSpPr>
            <a:spLocks noGrp="1"/>
          </p:cNvSpPr>
          <p:nvPr>
            <p:ph type="sldNum" sz="quarter" idx="12"/>
          </p:nvPr>
        </p:nvSpPr>
        <p:spPr/>
        <p:txBody>
          <a:bodyPr/>
          <a:lstStyle/>
          <a:p>
            <a:fld id="{FB9183E3-FC23-4BBB-80AE-8CB3A28B63B1}" type="slidenum">
              <a:rPr lang="en-PH" smtClean="0"/>
              <a:t>‹#›</a:t>
            </a:fld>
            <a:endParaRPr lang="en-PH"/>
          </a:p>
        </p:txBody>
      </p:sp>
    </p:spTree>
    <p:extLst>
      <p:ext uri="{BB962C8B-B14F-4D97-AF65-F5344CB8AC3E}">
        <p14:creationId xmlns:p14="http://schemas.microsoft.com/office/powerpoint/2010/main" val="28452245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4C5A1-5224-423F-8E1C-D61EE46D4E1A}"/>
              </a:ext>
            </a:extLst>
          </p:cNvPr>
          <p:cNvSpPr>
            <a:spLocks noGrp="1"/>
          </p:cNvSpPr>
          <p:nvPr>
            <p:ph type="title"/>
          </p:nvPr>
        </p:nvSpPr>
        <p:spPr/>
        <p:txBody>
          <a:bodyPr/>
          <a:lstStyle/>
          <a:p>
            <a:r>
              <a:rPr lang="en-US"/>
              <a:t>Click to edit Master title style</a:t>
            </a:r>
            <a:endParaRPr lang="en-PH"/>
          </a:p>
        </p:txBody>
      </p:sp>
      <p:sp>
        <p:nvSpPr>
          <p:cNvPr id="3" name="Content Placeholder 2">
            <a:extLst>
              <a:ext uri="{FF2B5EF4-FFF2-40B4-BE49-F238E27FC236}">
                <a16:creationId xmlns:a16="http://schemas.microsoft.com/office/drawing/2014/main" id="{8EB39370-D158-4B31-B0D1-A118054D893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a:extLst>
              <a:ext uri="{FF2B5EF4-FFF2-40B4-BE49-F238E27FC236}">
                <a16:creationId xmlns:a16="http://schemas.microsoft.com/office/drawing/2014/main" id="{7BAB46E3-EC86-43BA-83F4-B87BD660D3AE}"/>
              </a:ext>
            </a:extLst>
          </p:cNvPr>
          <p:cNvSpPr>
            <a:spLocks noGrp="1"/>
          </p:cNvSpPr>
          <p:nvPr>
            <p:ph type="dt" sz="half" idx="10"/>
          </p:nvPr>
        </p:nvSpPr>
        <p:spPr/>
        <p:txBody>
          <a:bodyPr/>
          <a:lstStyle/>
          <a:p>
            <a:fld id="{085F7A53-BF3B-4130-857B-57832B40649D}" type="datetimeFigureOut">
              <a:rPr lang="en-PH" smtClean="0"/>
              <a:t>2/17/2020</a:t>
            </a:fld>
            <a:endParaRPr lang="en-PH"/>
          </a:p>
        </p:txBody>
      </p:sp>
      <p:sp>
        <p:nvSpPr>
          <p:cNvPr id="5" name="Footer Placeholder 4">
            <a:extLst>
              <a:ext uri="{FF2B5EF4-FFF2-40B4-BE49-F238E27FC236}">
                <a16:creationId xmlns:a16="http://schemas.microsoft.com/office/drawing/2014/main" id="{4CF4DBBF-CE21-4AF5-824E-160E7DE62DB4}"/>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B66531A9-8908-4E0A-BA4E-F1F30EA43C22}"/>
              </a:ext>
            </a:extLst>
          </p:cNvPr>
          <p:cNvSpPr>
            <a:spLocks noGrp="1"/>
          </p:cNvSpPr>
          <p:nvPr>
            <p:ph type="sldNum" sz="quarter" idx="12"/>
          </p:nvPr>
        </p:nvSpPr>
        <p:spPr/>
        <p:txBody>
          <a:bodyPr/>
          <a:lstStyle/>
          <a:p>
            <a:fld id="{FB9183E3-FC23-4BBB-80AE-8CB3A28B63B1}" type="slidenum">
              <a:rPr lang="en-PH" smtClean="0"/>
              <a:t>‹#›</a:t>
            </a:fld>
            <a:endParaRPr lang="en-PH"/>
          </a:p>
        </p:txBody>
      </p:sp>
    </p:spTree>
    <p:extLst>
      <p:ext uri="{BB962C8B-B14F-4D97-AF65-F5344CB8AC3E}">
        <p14:creationId xmlns:p14="http://schemas.microsoft.com/office/powerpoint/2010/main" val="12650291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9BC9E-4F33-4506-B05C-AE3C38039F4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PH"/>
          </a:p>
        </p:txBody>
      </p:sp>
      <p:sp>
        <p:nvSpPr>
          <p:cNvPr id="3" name="Text Placeholder 2">
            <a:extLst>
              <a:ext uri="{FF2B5EF4-FFF2-40B4-BE49-F238E27FC236}">
                <a16:creationId xmlns:a16="http://schemas.microsoft.com/office/drawing/2014/main" id="{938CD595-7EDC-42D5-9AD6-DDEA55C9D1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96ACEB0-98D0-45CB-A8FF-3E566C075F69}"/>
              </a:ext>
            </a:extLst>
          </p:cNvPr>
          <p:cNvSpPr>
            <a:spLocks noGrp="1"/>
          </p:cNvSpPr>
          <p:nvPr>
            <p:ph type="dt" sz="half" idx="10"/>
          </p:nvPr>
        </p:nvSpPr>
        <p:spPr/>
        <p:txBody>
          <a:bodyPr/>
          <a:lstStyle/>
          <a:p>
            <a:fld id="{085F7A53-BF3B-4130-857B-57832B40649D}" type="datetimeFigureOut">
              <a:rPr lang="en-PH" smtClean="0"/>
              <a:t>2/17/2020</a:t>
            </a:fld>
            <a:endParaRPr lang="en-PH"/>
          </a:p>
        </p:txBody>
      </p:sp>
      <p:sp>
        <p:nvSpPr>
          <p:cNvPr id="5" name="Footer Placeholder 4">
            <a:extLst>
              <a:ext uri="{FF2B5EF4-FFF2-40B4-BE49-F238E27FC236}">
                <a16:creationId xmlns:a16="http://schemas.microsoft.com/office/drawing/2014/main" id="{803EEE2B-694A-4108-99E2-2FCD4858AA20}"/>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62D78B49-8B3C-4EA3-B757-36C9D501F550}"/>
              </a:ext>
            </a:extLst>
          </p:cNvPr>
          <p:cNvSpPr>
            <a:spLocks noGrp="1"/>
          </p:cNvSpPr>
          <p:nvPr>
            <p:ph type="sldNum" sz="quarter" idx="12"/>
          </p:nvPr>
        </p:nvSpPr>
        <p:spPr/>
        <p:txBody>
          <a:bodyPr/>
          <a:lstStyle/>
          <a:p>
            <a:fld id="{FB9183E3-FC23-4BBB-80AE-8CB3A28B63B1}" type="slidenum">
              <a:rPr lang="en-PH" smtClean="0"/>
              <a:t>‹#›</a:t>
            </a:fld>
            <a:endParaRPr lang="en-PH"/>
          </a:p>
        </p:txBody>
      </p:sp>
    </p:spTree>
    <p:extLst>
      <p:ext uri="{BB962C8B-B14F-4D97-AF65-F5344CB8AC3E}">
        <p14:creationId xmlns:p14="http://schemas.microsoft.com/office/powerpoint/2010/main" val="4920565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F4569-3FE6-43FB-85CA-F75DE570D701}"/>
              </a:ext>
            </a:extLst>
          </p:cNvPr>
          <p:cNvSpPr>
            <a:spLocks noGrp="1"/>
          </p:cNvSpPr>
          <p:nvPr>
            <p:ph type="title"/>
          </p:nvPr>
        </p:nvSpPr>
        <p:spPr/>
        <p:txBody>
          <a:bodyPr/>
          <a:lstStyle/>
          <a:p>
            <a:r>
              <a:rPr lang="en-US"/>
              <a:t>Click to edit Master title style</a:t>
            </a:r>
            <a:endParaRPr lang="en-PH"/>
          </a:p>
        </p:txBody>
      </p:sp>
      <p:sp>
        <p:nvSpPr>
          <p:cNvPr id="3" name="Content Placeholder 2">
            <a:extLst>
              <a:ext uri="{FF2B5EF4-FFF2-40B4-BE49-F238E27FC236}">
                <a16:creationId xmlns:a16="http://schemas.microsoft.com/office/drawing/2014/main" id="{F12562CC-887B-492B-B84E-EEEC6D7D7F1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Content Placeholder 3">
            <a:extLst>
              <a:ext uri="{FF2B5EF4-FFF2-40B4-BE49-F238E27FC236}">
                <a16:creationId xmlns:a16="http://schemas.microsoft.com/office/drawing/2014/main" id="{02CDCF7D-51CB-4FB3-B8B0-4A6CE5153D8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Date Placeholder 4">
            <a:extLst>
              <a:ext uri="{FF2B5EF4-FFF2-40B4-BE49-F238E27FC236}">
                <a16:creationId xmlns:a16="http://schemas.microsoft.com/office/drawing/2014/main" id="{7BAA71A0-463B-4C6D-A89F-D497F9B2F81E}"/>
              </a:ext>
            </a:extLst>
          </p:cNvPr>
          <p:cNvSpPr>
            <a:spLocks noGrp="1"/>
          </p:cNvSpPr>
          <p:nvPr>
            <p:ph type="dt" sz="half" idx="10"/>
          </p:nvPr>
        </p:nvSpPr>
        <p:spPr/>
        <p:txBody>
          <a:bodyPr/>
          <a:lstStyle/>
          <a:p>
            <a:fld id="{085F7A53-BF3B-4130-857B-57832B40649D}" type="datetimeFigureOut">
              <a:rPr lang="en-PH" smtClean="0"/>
              <a:t>2/17/2020</a:t>
            </a:fld>
            <a:endParaRPr lang="en-PH"/>
          </a:p>
        </p:txBody>
      </p:sp>
      <p:sp>
        <p:nvSpPr>
          <p:cNvPr id="6" name="Footer Placeholder 5">
            <a:extLst>
              <a:ext uri="{FF2B5EF4-FFF2-40B4-BE49-F238E27FC236}">
                <a16:creationId xmlns:a16="http://schemas.microsoft.com/office/drawing/2014/main" id="{2CA8C5D5-F89E-4E4A-88E8-6756536E91A7}"/>
              </a:ext>
            </a:extLst>
          </p:cNvPr>
          <p:cNvSpPr>
            <a:spLocks noGrp="1"/>
          </p:cNvSpPr>
          <p:nvPr>
            <p:ph type="ftr" sz="quarter" idx="11"/>
          </p:nvPr>
        </p:nvSpPr>
        <p:spPr/>
        <p:txBody>
          <a:bodyPr/>
          <a:lstStyle/>
          <a:p>
            <a:endParaRPr lang="en-PH"/>
          </a:p>
        </p:txBody>
      </p:sp>
      <p:sp>
        <p:nvSpPr>
          <p:cNvPr id="7" name="Slide Number Placeholder 6">
            <a:extLst>
              <a:ext uri="{FF2B5EF4-FFF2-40B4-BE49-F238E27FC236}">
                <a16:creationId xmlns:a16="http://schemas.microsoft.com/office/drawing/2014/main" id="{B60A02A1-CED7-4C9B-A6F4-8F17814C5830}"/>
              </a:ext>
            </a:extLst>
          </p:cNvPr>
          <p:cNvSpPr>
            <a:spLocks noGrp="1"/>
          </p:cNvSpPr>
          <p:nvPr>
            <p:ph type="sldNum" sz="quarter" idx="12"/>
          </p:nvPr>
        </p:nvSpPr>
        <p:spPr/>
        <p:txBody>
          <a:bodyPr/>
          <a:lstStyle/>
          <a:p>
            <a:fld id="{FB9183E3-FC23-4BBB-80AE-8CB3A28B63B1}" type="slidenum">
              <a:rPr lang="en-PH" smtClean="0"/>
              <a:t>‹#›</a:t>
            </a:fld>
            <a:endParaRPr lang="en-PH"/>
          </a:p>
        </p:txBody>
      </p:sp>
    </p:spTree>
    <p:extLst>
      <p:ext uri="{BB962C8B-B14F-4D97-AF65-F5344CB8AC3E}">
        <p14:creationId xmlns:p14="http://schemas.microsoft.com/office/powerpoint/2010/main" val="31126607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4B9F5-4506-40EF-AD4C-95B90F850F1A}"/>
              </a:ext>
            </a:extLst>
          </p:cNvPr>
          <p:cNvSpPr>
            <a:spLocks noGrp="1"/>
          </p:cNvSpPr>
          <p:nvPr>
            <p:ph type="title"/>
          </p:nvPr>
        </p:nvSpPr>
        <p:spPr>
          <a:xfrm>
            <a:off x="839788" y="365125"/>
            <a:ext cx="10515600" cy="1325563"/>
          </a:xfrm>
        </p:spPr>
        <p:txBody>
          <a:bodyPr/>
          <a:lstStyle/>
          <a:p>
            <a:r>
              <a:rPr lang="en-US"/>
              <a:t>Click to edit Master title style</a:t>
            </a:r>
            <a:endParaRPr lang="en-PH"/>
          </a:p>
        </p:txBody>
      </p:sp>
      <p:sp>
        <p:nvSpPr>
          <p:cNvPr id="3" name="Text Placeholder 2">
            <a:extLst>
              <a:ext uri="{FF2B5EF4-FFF2-40B4-BE49-F238E27FC236}">
                <a16:creationId xmlns:a16="http://schemas.microsoft.com/office/drawing/2014/main" id="{7395B95C-A738-4045-A8A8-1F8E3A77C2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8F1376-68F1-4FCA-A2B2-B897D94607B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Text Placeholder 4">
            <a:extLst>
              <a:ext uri="{FF2B5EF4-FFF2-40B4-BE49-F238E27FC236}">
                <a16:creationId xmlns:a16="http://schemas.microsoft.com/office/drawing/2014/main" id="{464EEDCD-363D-4753-A79C-458E338D8D5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F1435A3-05C4-48C9-8592-05DB49731E1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7" name="Date Placeholder 6">
            <a:extLst>
              <a:ext uri="{FF2B5EF4-FFF2-40B4-BE49-F238E27FC236}">
                <a16:creationId xmlns:a16="http://schemas.microsoft.com/office/drawing/2014/main" id="{943247B4-BABA-45AD-A391-A93DA8B8DDCA}"/>
              </a:ext>
            </a:extLst>
          </p:cNvPr>
          <p:cNvSpPr>
            <a:spLocks noGrp="1"/>
          </p:cNvSpPr>
          <p:nvPr>
            <p:ph type="dt" sz="half" idx="10"/>
          </p:nvPr>
        </p:nvSpPr>
        <p:spPr/>
        <p:txBody>
          <a:bodyPr/>
          <a:lstStyle/>
          <a:p>
            <a:fld id="{085F7A53-BF3B-4130-857B-57832B40649D}" type="datetimeFigureOut">
              <a:rPr lang="en-PH" smtClean="0"/>
              <a:t>2/17/2020</a:t>
            </a:fld>
            <a:endParaRPr lang="en-PH"/>
          </a:p>
        </p:txBody>
      </p:sp>
      <p:sp>
        <p:nvSpPr>
          <p:cNvPr id="8" name="Footer Placeholder 7">
            <a:extLst>
              <a:ext uri="{FF2B5EF4-FFF2-40B4-BE49-F238E27FC236}">
                <a16:creationId xmlns:a16="http://schemas.microsoft.com/office/drawing/2014/main" id="{A3207771-5AB5-4347-9B0B-22C9704AA7CA}"/>
              </a:ext>
            </a:extLst>
          </p:cNvPr>
          <p:cNvSpPr>
            <a:spLocks noGrp="1"/>
          </p:cNvSpPr>
          <p:nvPr>
            <p:ph type="ftr" sz="quarter" idx="11"/>
          </p:nvPr>
        </p:nvSpPr>
        <p:spPr/>
        <p:txBody>
          <a:bodyPr/>
          <a:lstStyle/>
          <a:p>
            <a:endParaRPr lang="en-PH"/>
          </a:p>
        </p:txBody>
      </p:sp>
      <p:sp>
        <p:nvSpPr>
          <p:cNvPr id="9" name="Slide Number Placeholder 8">
            <a:extLst>
              <a:ext uri="{FF2B5EF4-FFF2-40B4-BE49-F238E27FC236}">
                <a16:creationId xmlns:a16="http://schemas.microsoft.com/office/drawing/2014/main" id="{AD18B340-016D-46BC-B811-CBD029B89786}"/>
              </a:ext>
            </a:extLst>
          </p:cNvPr>
          <p:cNvSpPr>
            <a:spLocks noGrp="1"/>
          </p:cNvSpPr>
          <p:nvPr>
            <p:ph type="sldNum" sz="quarter" idx="12"/>
          </p:nvPr>
        </p:nvSpPr>
        <p:spPr/>
        <p:txBody>
          <a:bodyPr/>
          <a:lstStyle/>
          <a:p>
            <a:fld id="{FB9183E3-FC23-4BBB-80AE-8CB3A28B63B1}" type="slidenum">
              <a:rPr lang="en-PH" smtClean="0"/>
              <a:t>‹#›</a:t>
            </a:fld>
            <a:endParaRPr lang="en-PH"/>
          </a:p>
        </p:txBody>
      </p:sp>
    </p:spTree>
    <p:extLst>
      <p:ext uri="{BB962C8B-B14F-4D97-AF65-F5344CB8AC3E}">
        <p14:creationId xmlns:p14="http://schemas.microsoft.com/office/powerpoint/2010/main" val="37150886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9B17E-066E-4F14-AD82-B03FDACC95F8}"/>
              </a:ext>
            </a:extLst>
          </p:cNvPr>
          <p:cNvSpPr>
            <a:spLocks noGrp="1"/>
          </p:cNvSpPr>
          <p:nvPr>
            <p:ph type="title"/>
          </p:nvPr>
        </p:nvSpPr>
        <p:spPr/>
        <p:txBody>
          <a:bodyPr/>
          <a:lstStyle/>
          <a:p>
            <a:r>
              <a:rPr lang="en-US"/>
              <a:t>Click to edit Master title style</a:t>
            </a:r>
            <a:endParaRPr lang="en-PH"/>
          </a:p>
        </p:txBody>
      </p:sp>
      <p:sp>
        <p:nvSpPr>
          <p:cNvPr id="3" name="Date Placeholder 2">
            <a:extLst>
              <a:ext uri="{FF2B5EF4-FFF2-40B4-BE49-F238E27FC236}">
                <a16:creationId xmlns:a16="http://schemas.microsoft.com/office/drawing/2014/main" id="{83FCA9B8-BD27-499F-8DF8-1D6916D8CAB1}"/>
              </a:ext>
            </a:extLst>
          </p:cNvPr>
          <p:cNvSpPr>
            <a:spLocks noGrp="1"/>
          </p:cNvSpPr>
          <p:nvPr>
            <p:ph type="dt" sz="half" idx="10"/>
          </p:nvPr>
        </p:nvSpPr>
        <p:spPr/>
        <p:txBody>
          <a:bodyPr/>
          <a:lstStyle/>
          <a:p>
            <a:fld id="{085F7A53-BF3B-4130-857B-57832B40649D}" type="datetimeFigureOut">
              <a:rPr lang="en-PH" smtClean="0"/>
              <a:t>2/17/2020</a:t>
            </a:fld>
            <a:endParaRPr lang="en-PH"/>
          </a:p>
        </p:txBody>
      </p:sp>
      <p:sp>
        <p:nvSpPr>
          <p:cNvPr id="4" name="Footer Placeholder 3">
            <a:extLst>
              <a:ext uri="{FF2B5EF4-FFF2-40B4-BE49-F238E27FC236}">
                <a16:creationId xmlns:a16="http://schemas.microsoft.com/office/drawing/2014/main" id="{76A0C93E-5E98-4A39-9817-1DA5ECAF5223}"/>
              </a:ext>
            </a:extLst>
          </p:cNvPr>
          <p:cNvSpPr>
            <a:spLocks noGrp="1"/>
          </p:cNvSpPr>
          <p:nvPr>
            <p:ph type="ftr" sz="quarter" idx="11"/>
          </p:nvPr>
        </p:nvSpPr>
        <p:spPr/>
        <p:txBody>
          <a:bodyPr/>
          <a:lstStyle/>
          <a:p>
            <a:endParaRPr lang="en-PH"/>
          </a:p>
        </p:txBody>
      </p:sp>
      <p:sp>
        <p:nvSpPr>
          <p:cNvPr id="5" name="Slide Number Placeholder 4">
            <a:extLst>
              <a:ext uri="{FF2B5EF4-FFF2-40B4-BE49-F238E27FC236}">
                <a16:creationId xmlns:a16="http://schemas.microsoft.com/office/drawing/2014/main" id="{F2E03388-8F82-415E-8270-DC8BEB89873A}"/>
              </a:ext>
            </a:extLst>
          </p:cNvPr>
          <p:cNvSpPr>
            <a:spLocks noGrp="1"/>
          </p:cNvSpPr>
          <p:nvPr>
            <p:ph type="sldNum" sz="quarter" idx="12"/>
          </p:nvPr>
        </p:nvSpPr>
        <p:spPr/>
        <p:txBody>
          <a:bodyPr/>
          <a:lstStyle/>
          <a:p>
            <a:fld id="{FB9183E3-FC23-4BBB-80AE-8CB3A28B63B1}" type="slidenum">
              <a:rPr lang="en-PH" smtClean="0"/>
              <a:t>‹#›</a:t>
            </a:fld>
            <a:endParaRPr lang="en-PH"/>
          </a:p>
        </p:txBody>
      </p:sp>
    </p:spTree>
    <p:extLst>
      <p:ext uri="{BB962C8B-B14F-4D97-AF65-F5344CB8AC3E}">
        <p14:creationId xmlns:p14="http://schemas.microsoft.com/office/powerpoint/2010/main" val="3064715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B04CE0-EA2A-4D8C-BF02-C1D9ACC30CEF}"/>
              </a:ext>
            </a:extLst>
          </p:cNvPr>
          <p:cNvSpPr>
            <a:spLocks noGrp="1"/>
          </p:cNvSpPr>
          <p:nvPr>
            <p:ph type="dt" sz="half" idx="10"/>
          </p:nvPr>
        </p:nvSpPr>
        <p:spPr/>
        <p:txBody>
          <a:bodyPr/>
          <a:lstStyle/>
          <a:p>
            <a:fld id="{085F7A53-BF3B-4130-857B-57832B40649D}" type="datetimeFigureOut">
              <a:rPr lang="en-PH" smtClean="0"/>
              <a:t>2/17/2020</a:t>
            </a:fld>
            <a:endParaRPr lang="en-PH"/>
          </a:p>
        </p:txBody>
      </p:sp>
      <p:sp>
        <p:nvSpPr>
          <p:cNvPr id="3" name="Footer Placeholder 2">
            <a:extLst>
              <a:ext uri="{FF2B5EF4-FFF2-40B4-BE49-F238E27FC236}">
                <a16:creationId xmlns:a16="http://schemas.microsoft.com/office/drawing/2014/main" id="{A70A1381-EF66-42AA-BDFF-FB01B576AD62}"/>
              </a:ext>
            </a:extLst>
          </p:cNvPr>
          <p:cNvSpPr>
            <a:spLocks noGrp="1"/>
          </p:cNvSpPr>
          <p:nvPr>
            <p:ph type="ftr" sz="quarter" idx="11"/>
          </p:nvPr>
        </p:nvSpPr>
        <p:spPr/>
        <p:txBody>
          <a:bodyPr/>
          <a:lstStyle/>
          <a:p>
            <a:endParaRPr lang="en-PH"/>
          </a:p>
        </p:txBody>
      </p:sp>
      <p:sp>
        <p:nvSpPr>
          <p:cNvPr id="4" name="Slide Number Placeholder 3">
            <a:extLst>
              <a:ext uri="{FF2B5EF4-FFF2-40B4-BE49-F238E27FC236}">
                <a16:creationId xmlns:a16="http://schemas.microsoft.com/office/drawing/2014/main" id="{27D4209D-35A2-41E2-8424-6164CF911BA8}"/>
              </a:ext>
            </a:extLst>
          </p:cNvPr>
          <p:cNvSpPr>
            <a:spLocks noGrp="1"/>
          </p:cNvSpPr>
          <p:nvPr>
            <p:ph type="sldNum" sz="quarter" idx="12"/>
          </p:nvPr>
        </p:nvSpPr>
        <p:spPr/>
        <p:txBody>
          <a:bodyPr/>
          <a:lstStyle/>
          <a:p>
            <a:fld id="{FB9183E3-FC23-4BBB-80AE-8CB3A28B63B1}" type="slidenum">
              <a:rPr lang="en-PH" smtClean="0"/>
              <a:t>‹#›</a:t>
            </a:fld>
            <a:endParaRPr lang="en-PH"/>
          </a:p>
        </p:txBody>
      </p:sp>
    </p:spTree>
    <p:extLst>
      <p:ext uri="{BB962C8B-B14F-4D97-AF65-F5344CB8AC3E}">
        <p14:creationId xmlns:p14="http://schemas.microsoft.com/office/powerpoint/2010/main" val="31361015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C8914-9B29-4A0E-80D2-69E34AB1DB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Content Placeholder 2">
            <a:extLst>
              <a:ext uri="{FF2B5EF4-FFF2-40B4-BE49-F238E27FC236}">
                <a16:creationId xmlns:a16="http://schemas.microsoft.com/office/drawing/2014/main" id="{9B1A12F4-0044-4486-945C-153D8AF730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Text Placeholder 3">
            <a:extLst>
              <a:ext uri="{FF2B5EF4-FFF2-40B4-BE49-F238E27FC236}">
                <a16:creationId xmlns:a16="http://schemas.microsoft.com/office/drawing/2014/main" id="{89290E7D-2A2D-421F-8F41-7B4D84E3ED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B1BC7E-A543-4897-A7E9-3B99EC56D7CA}"/>
              </a:ext>
            </a:extLst>
          </p:cNvPr>
          <p:cNvSpPr>
            <a:spLocks noGrp="1"/>
          </p:cNvSpPr>
          <p:nvPr>
            <p:ph type="dt" sz="half" idx="10"/>
          </p:nvPr>
        </p:nvSpPr>
        <p:spPr/>
        <p:txBody>
          <a:bodyPr/>
          <a:lstStyle/>
          <a:p>
            <a:fld id="{085F7A53-BF3B-4130-857B-57832B40649D}" type="datetimeFigureOut">
              <a:rPr lang="en-PH" smtClean="0"/>
              <a:t>2/17/2020</a:t>
            </a:fld>
            <a:endParaRPr lang="en-PH"/>
          </a:p>
        </p:txBody>
      </p:sp>
      <p:sp>
        <p:nvSpPr>
          <p:cNvPr id="6" name="Footer Placeholder 5">
            <a:extLst>
              <a:ext uri="{FF2B5EF4-FFF2-40B4-BE49-F238E27FC236}">
                <a16:creationId xmlns:a16="http://schemas.microsoft.com/office/drawing/2014/main" id="{733A1B07-D281-48E8-9F30-0B9AC8C08B60}"/>
              </a:ext>
            </a:extLst>
          </p:cNvPr>
          <p:cNvSpPr>
            <a:spLocks noGrp="1"/>
          </p:cNvSpPr>
          <p:nvPr>
            <p:ph type="ftr" sz="quarter" idx="11"/>
          </p:nvPr>
        </p:nvSpPr>
        <p:spPr/>
        <p:txBody>
          <a:bodyPr/>
          <a:lstStyle/>
          <a:p>
            <a:endParaRPr lang="en-PH"/>
          </a:p>
        </p:txBody>
      </p:sp>
      <p:sp>
        <p:nvSpPr>
          <p:cNvPr id="7" name="Slide Number Placeholder 6">
            <a:extLst>
              <a:ext uri="{FF2B5EF4-FFF2-40B4-BE49-F238E27FC236}">
                <a16:creationId xmlns:a16="http://schemas.microsoft.com/office/drawing/2014/main" id="{38C37B39-01F6-45CB-86E5-482CEA6B73C3}"/>
              </a:ext>
            </a:extLst>
          </p:cNvPr>
          <p:cNvSpPr>
            <a:spLocks noGrp="1"/>
          </p:cNvSpPr>
          <p:nvPr>
            <p:ph type="sldNum" sz="quarter" idx="12"/>
          </p:nvPr>
        </p:nvSpPr>
        <p:spPr/>
        <p:txBody>
          <a:bodyPr/>
          <a:lstStyle/>
          <a:p>
            <a:fld id="{FB9183E3-FC23-4BBB-80AE-8CB3A28B63B1}" type="slidenum">
              <a:rPr lang="en-PH" smtClean="0"/>
              <a:t>‹#›</a:t>
            </a:fld>
            <a:endParaRPr lang="en-PH"/>
          </a:p>
        </p:txBody>
      </p:sp>
    </p:spTree>
    <p:extLst>
      <p:ext uri="{BB962C8B-B14F-4D97-AF65-F5344CB8AC3E}">
        <p14:creationId xmlns:p14="http://schemas.microsoft.com/office/powerpoint/2010/main" val="19868080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22B40-FD32-4539-9F07-03D2BB601F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Picture Placeholder 2">
            <a:extLst>
              <a:ext uri="{FF2B5EF4-FFF2-40B4-BE49-F238E27FC236}">
                <a16:creationId xmlns:a16="http://schemas.microsoft.com/office/drawing/2014/main" id="{8F2483C5-35C8-4EBB-96A7-718C928325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H"/>
          </a:p>
        </p:txBody>
      </p:sp>
      <p:sp>
        <p:nvSpPr>
          <p:cNvPr id="4" name="Text Placeholder 3">
            <a:extLst>
              <a:ext uri="{FF2B5EF4-FFF2-40B4-BE49-F238E27FC236}">
                <a16:creationId xmlns:a16="http://schemas.microsoft.com/office/drawing/2014/main" id="{880C4B8B-F578-43EA-AE57-EF34D800A1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D1F8B7-EEA8-4C1B-8981-9215E43559F1}"/>
              </a:ext>
            </a:extLst>
          </p:cNvPr>
          <p:cNvSpPr>
            <a:spLocks noGrp="1"/>
          </p:cNvSpPr>
          <p:nvPr>
            <p:ph type="dt" sz="half" idx="10"/>
          </p:nvPr>
        </p:nvSpPr>
        <p:spPr/>
        <p:txBody>
          <a:bodyPr/>
          <a:lstStyle/>
          <a:p>
            <a:fld id="{085F7A53-BF3B-4130-857B-57832B40649D}" type="datetimeFigureOut">
              <a:rPr lang="en-PH" smtClean="0"/>
              <a:t>2/17/2020</a:t>
            </a:fld>
            <a:endParaRPr lang="en-PH"/>
          </a:p>
        </p:txBody>
      </p:sp>
      <p:sp>
        <p:nvSpPr>
          <p:cNvPr id="6" name="Footer Placeholder 5">
            <a:extLst>
              <a:ext uri="{FF2B5EF4-FFF2-40B4-BE49-F238E27FC236}">
                <a16:creationId xmlns:a16="http://schemas.microsoft.com/office/drawing/2014/main" id="{1B5333CB-60FC-4330-AFD2-C90B50780C4D}"/>
              </a:ext>
            </a:extLst>
          </p:cNvPr>
          <p:cNvSpPr>
            <a:spLocks noGrp="1"/>
          </p:cNvSpPr>
          <p:nvPr>
            <p:ph type="ftr" sz="quarter" idx="11"/>
          </p:nvPr>
        </p:nvSpPr>
        <p:spPr/>
        <p:txBody>
          <a:bodyPr/>
          <a:lstStyle/>
          <a:p>
            <a:endParaRPr lang="en-PH"/>
          </a:p>
        </p:txBody>
      </p:sp>
      <p:sp>
        <p:nvSpPr>
          <p:cNvPr id="7" name="Slide Number Placeholder 6">
            <a:extLst>
              <a:ext uri="{FF2B5EF4-FFF2-40B4-BE49-F238E27FC236}">
                <a16:creationId xmlns:a16="http://schemas.microsoft.com/office/drawing/2014/main" id="{C54A3DFE-9A17-4193-865D-C32FAA63915A}"/>
              </a:ext>
            </a:extLst>
          </p:cNvPr>
          <p:cNvSpPr>
            <a:spLocks noGrp="1"/>
          </p:cNvSpPr>
          <p:nvPr>
            <p:ph type="sldNum" sz="quarter" idx="12"/>
          </p:nvPr>
        </p:nvSpPr>
        <p:spPr/>
        <p:txBody>
          <a:bodyPr/>
          <a:lstStyle/>
          <a:p>
            <a:fld id="{FB9183E3-FC23-4BBB-80AE-8CB3A28B63B1}" type="slidenum">
              <a:rPr lang="en-PH" smtClean="0"/>
              <a:t>‹#›</a:t>
            </a:fld>
            <a:endParaRPr lang="en-PH"/>
          </a:p>
        </p:txBody>
      </p:sp>
    </p:spTree>
    <p:extLst>
      <p:ext uri="{BB962C8B-B14F-4D97-AF65-F5344CB8AC3E}">
        <p14:creationId xmlns:p14="http://schemas.microsoft.com/office/powerpoint/2010/main" val="1045973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A4D23-6D9F-4F2D-9C86-CB37256ED5A2}"/>
              </a:ext>
            </a:extLst>
          </p:cNvPr>
          <p:cNvSpPr>
            <a:spLocks noGrp="1"/>
          </p:cNvSpPr>
          <p:nvPr>
            <p:ph type="title"/>
          </p:nvPr>
        </p:nvSpPr>
        <p:spPr/>
        <p:txBody>
          <a:bodyPr/>
          <a:lstStyle/>
          <a:p>
            <a:r>
              <a:rPr lang="en-US"/>
              <a:t>Click to edit Master title style</a:t>
            </a:r>
            <a:endParaRPr lang="en-PH"/>
          </a:p>
        </p:txBody>
      </p:sp>
      <p:sp>
        <p:nvSpPr>
          <p:cNvPr id="3" name="Vertical Text Placeholder 2">
            <a:extLst>
              <a:ext uri="{FF2B5EF4-FFF2-40B4-BE49-F238E27FC236}">
                <a16:creationId xmlns:a16="http://schemas.microsoft.com/office/drawing/2014/main" id="{CA5AA2FC-F5B2-419D-B553-2C08ED7E724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a:extLst>
              <a:ext uri="{FF2B5EF4-FFF2-40B4-BE49-F238E27FC236}">
                <a16:creationId xmlns:a16="http://schemas.microsoft.com/office/drawing/2014/main" id="{E0FE8903-ADA5-4201-ABC0-5220BAFA528A}"/>
              </a:ext>
            </a:extLst>
          </p:cNvPr>
          <p:cNvSpPr>
            <a:spLocks noGrp="1"/>
          </p:cNvSpPr>
          <p:nvPr>
            <p:ph type="dt" sz="half" idx="10"/>
          </p:nvPr>
        </p:nvSpPr>
        <p:spPr/>
        <p:txBody>
          <a:bodyPr/>
          <a:lstStyle/>
          <a:p>
            <a:fld id="{085F7A53-BF3B-4130-857B-57832B40649D}" type="datetimeFigureOut">
              <a:rPr lang="en-PH" smtClean="0"/>
              <a:t>2/17/2020</a:t>
            </a:fld>
            <a:endParaRPr lang="en-PH"/>
          </a:p>
        </p:txBody>
      </p:sp>
      <p:sp>
        <p:nvSpPr>
          <p:cNvPr id="5" name="Footer Placeholder 4">
            <a:extLst>
              <a:ext uri="{FF2B5EF4-FFF2-40B4-BE49-F238E27FC236}">
                <a16:creationId xmlns:a16="http://schemas.microsoft.com/office/drawing/2014/main" id="{EC0E3BCD-6460-41E6-977A-3039F8F9B7E3}"/>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C0CF81DB-77F8-4C97-A6A8-7F0429DA44C9}"/>
              </a:ext>
            </a:extLst>
          </p:cNvPr>
          <p:cNvSpPr>
            <a:spLocks noGrp="1"/>
          </p:cNvSpPr>
          <p:nvPr>
            <p:ph type="sldNum" sz="quarter" idx="12"/>
          </p:nvPr>
        </p:nvSpPr>
        <p:spPr/>
        <p:txBody>
          <a:bodyPr/>
          <a:lstStyle/>
          <a:p>
            <a:fld id="{FB9183E3-FC23-4BBB-80AE-8CB3A28B63B1}" type="slidenum">
              <a:rPr lang="en-PH" smtClean="0"/>
              <a:t>‹#›</a:t>
            </a:fld>
            <a:endParaRPr lang="en-PH"/>
          </a:p>
        </p:txBody>
      </p:sp>
    </p:spTree>
    <p:extLst>
      <p:ext uri="{BB962C8B-B14F-4D97-AF65-F5344CB8AC3E}">
        <p14:creationId xmlns:p14="http://schemas.microsoft.com/office/powerpoint/2010/main" val="4163249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1EAA5CF-5E9C-47C1-9DF6-CFD2ADDB0EA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PH"/>
          </a:p>
        </p:txBody>
      </p:sp>
      <p:sp>
        <p:nvSpPr>
          <p:cNvPr id="3" name="Vertical Text Placeholder 2">
            <a:extLst>
              <a:ext uri="{FF2B5EF4-FFF2-40B4-BE49-F238E27FC236}">
                <a16:creationId xmlns:a16="http://schemas.microsoft.com/office/drawing/2014/main" id="{9D36BD60-4AF8-4B58-8723-9FE9C8B522B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a:extLst>
              <a:ext uri="{FF2B5EF4-FFF2-40B4-BE49-F238E27FC236}">
                <a16:creationId xmlns:a16="http://schemas.microsoft.com/office/drawing/2014/main" id="{068B9F67-38A5-44CE-820F-BA4F63D3FE1B}"/>
              </a:ext>
            </a:extLst>
          </p:cNvPr>
          <p:cNvSpPr>
            <a:spLocks noGrp="1"/>
          </p:cNvSpPr>
          <p:nvPr>
            <p:ph type="dt" sz="half" idx="10"/>
          </p:nvPr>
        </p:nvSpPr>
        <p:spPr/>
        <p:txBody>
          <a:bodyPr/>
          <a:lstStyle/>
          <a:p>
            <a:fld id="{085F7A53-BF3B-4130-857B-57832B40649D}" type="datetimeFigureOut">
              <a:rPr lang="en-PH" smtClean="0"/>
              <a:t>2/17/2020</a:t>
            </a:fld>
            <a:endParaRPr lang="en-PH"/>
          </a:p>
        </p:txBody>
      </p:sp>
      <p:sp>
        <p:nvSpPr>
          <p:cNvPr id="5" name="Footer Placeholder 4">
            <a:extLst>
              <a:ext uri="{FF2B5EF4-FFF2-40B4-BE49-F238E27FC236}">
                <a16:creationId xmlns:a16="http://schemas.microsoft.com/office/drawing/2014/main" id="{0AB407A8-882A-4421-89E5-E5C116598029}"/>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7D790109-0EFF-4BD5-B8FD-782AB533829F}"/>
              </a:ext>
            </a:extLst>
          </p:cNvPr>
          <p:cNvSpPr>
            <a:spLocks noGrp="1"/>
          </p:cNvSpPr>
          <p:nvPr>
            <p:ph type="sldNum" sz="quarter" idx="12"/>
          </p:nvPr>
        </p:nvSpPr>
        <p:spPr/>
        <p:txBody>
          <a:bodyPr/>
          <a:lstStyle/>
          <a:p>
            <a:fld id="{FB9183E3-FC23-4BBB-80AE-8CB3A28B63B1}" type="slidenum">
              <a:rPr lang="en-PH" smtClean="0"/>
              <a:t>‹#›</a:t>
            </a:fld>
            <a:endParaRPr lang="en-PH"/>
          </a:p>
        </p:txBody>
      </p:sp>
    </p:spTree>
    <p:extLst>
      <p:ext uri="{BB962C8B-B14F-4D97-AF65-F5344CB8AC3E}">
        <p14:creationId xmlns:p14="http://schemas.microsoft.com/office/powerpoint/2010/main" val="745330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75F8B9D-E177-4D3F-B090-EB7C3B0F20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PH"/>
          </a:p>
        </p:txBody>
      </p:sp>
      <p:sp>
        <p:nvSpPr>
          <p:cNvPr id="3" name="Text Placeholder 2">
            <a:extLst>
              <a:ext uri="{FF2B5EF4-FFF2-40B4-BE49-F238E27FC236}">
                <a16:creationId xmlns:a16="http://schemas.microsoft.com/office/drawing/2014/main" id="{F106B16E-A11A-4D33-9F52-C1C56BE18D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a:extLst>
              <a:ext uri="{FF2B5EF4-FFF2-40B4-BE49-F238E27FC236}">
                <a16:creationId xmlns:a16="http://schemas.microsoft.com/office/drawing/2014/main" id="{6458242E-E2C6-4046-8832-A6BC2552C5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5F7A53-BF3B-4130-857B-57832B40649D}" type="datetimeFigureOut">
              <a:rPr lang="en-PH" smtClean="0"/>
              <a:t>2/17/2020</a:t>
            </a:fld>
            <a:endParaRPr lang="en-PH"/>
          </a:p>
        </p:txBody>
      </p:sp>
      <p:sp>
        <p:nvSpPr>
          <p:cNvPr id="5" name="Footer Placeholder 4">
            <a:extLst>
              <a:ext uri="{FF2B5EF4-FFF2-40B4-BE49-F238E27FC236}">
                <a16:creationId xmlns:a16="http://schemas.microsoft.com/office/drawing/2014/main" id="{6A886658-398E-4FDA-92F8-31F434543D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PH"/>
          </a:p>
        </p:txBody>
      </p:sp>
      <p:sp>
        <p:nvSpPr>
          <p:cNvPr id="6" name="Slide Number Placeholder 5">
            <a:extLst>
              <a:ext uri="{FF2B5EF4-FFF2-40B4-BE49-F238E27FC236}">
                <a16:creationId xmlns:a16="http://schemas.microsoft.com/office/drawing/2014/main" id="{50F24B56-BD24-4CA8-9B09-D030116034A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9183E3-FC23-4BBB-80AE-8CB3A28B63B1}" type="slidenum">
              <a:rPr lang="en-PH" smtClean="0"/>
              <a:t>‹#›</a:t>
            </a:fld>
            <a:endParaRPr lang="en-PH"/>
          </a:p>
        </p:txBody>
      </p:sp>
    </p:spTree>
    <p:extLst>
      <p:ext uri="{BB962C8B-B14F-4D97-AF65-F5344CB8AC3E}">
        <p14:creationId xmlns:p14="http://schemas.microsoft.com/office/powerpoint/2010/main" val="10413104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1F76D-B566-4596-9A06-7A5C96BF81D9}"/>
              </a:ext>
            </a:extLst>
          </p:cNvPr>
          <p:cNvSpPr>
            <a:spLocks noGrp="1"/>
          </p:cNvSpPr>
          <p:nvPr>
            <p:ph type="ctrTitle"/>
          </p:nvPr>
        </p:nvSpPr>
        <p:spPr/>
        <p:style>
          <a:lnRef idx="1">
            <a:schemeClr val="accent6"/>
          </a:lnRef>
          <a:fillRef idx="2">
            <a:schemeClr val="accent6"/>
          </a:fillRef>
          <a:effectRef idx="1">
            <a:schemeClr val="accent6"/>
          </a:effectRef>
          <a:fontRef idx="minor">
            <a:schemeClr val="dk1"/>
          </a:fontRef>
        </p:style>
        <p:txBody>
          <a:bodyPr/>
          <a:lstStyle/>
          <a:p>
            <a:r>
              <a:rPr lang="en-PH" dirty="0"/>
              <a:t>Jesus, the Son of Man</a:t>
            </a:r>
          </a:p>
        </p:txBody>
      </p:sp>
      <p:sp>
        <p:nvSpPr>
          <p:cNvPr id="3" name="Subtitle 2">
            <a:extLst>
              <a:ext uri="{FF2B5EF4-FFF2-40B4-BE49-F238E27FC236}">
                <a16:creationId xmlns:a16="http://schemas.microsoft.com/office/drawing/2014/main" id="{F9862D12-212E-4287-84E2-B0FBFB557888}"/>
              </a:ext>
            </a:extLst>
          </p:cNvPr>
          <p:cNvSpPr>
            <a:spLocks noGrp="1"/>
          </p:cNvSpPr>
          <p:nvPr>
            <p:ph type="subTitle" idx="1"/>
          </p:nvPr>
        </p:nvSpPr>
        <p:spPr/>
        <p:style>
          <a:lnRef idx="1">
            <a:schemeClr val="accent5"/>
          </a:lnRef>
          <a:fillRef idx="2">
            <a:schemeClr val="accent5"/>
          </a:fillRef>
          <a:effectRef idx="1">
            <a:schemeClr val="accent5"/>
          </a:effectRef>
          <a:fontRef idx="minor">
            <a:schemeClr val="dk1"/>
          </a:fontRef>
        </p:style>
        <p:txBody>
          <a:bodyPr>
            <a:normAutofit/>
          </a:bodyPr>
          <a:lstStyle/>
          <a:p>
            <a:r>
              <a:rPr lang="en-PH" sz="3200" dirty="0"/>
              <a:t>Whom do men say that I the Son of man am?</a:t>
            </a:r>
          </a:p>
        </p:txBody>
      </p:sp>
    </p:spTree>
    <p:extLst>
      <p:ext uri="{BB962C8B-B14F-4D97-AF65-F5344CB8AC3E}">
        <p14:creationId xmlns:p14="http://schemas.microsoft.com/office/powerpoint/2010/main" val="8969703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38167-4176-44D4-8F30-60683189F425}"/>
              </a:ext>
            </a:extLst>
          </p:cNvPr>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pPr algn="ctr"/>
            <a:r>
              <a:rPr lang="en-PH" b="1" dirty="0"/>
              <a:t>God the Son Incarnate</a:t>
            </a:r>
          </a:p>
        </p:txBody>
      </p:sp>
      <p:sp>
        <p:nvSpPr>
          <p:cNvPr id="3" name="Content Placeholder 2">
            <a:extLst>
              <a:ext uri="{FF2B5EF4-FFF2-40B4-BE49-F238E27FC236}">
                <a16:creationId xmlns:a16="http://schemas.microsoft.com/office/drawing/2014/main" id="{E2AAD6A3-5B68-475E-AA94-9F49578B7F24}"/>
              </a:ext>
            </a:extLst>
          </p:cNvPr>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normAutofit fontScale="85000" lnSpcReduction="20000"/>
          </a:bodyPr>
          <a:lstStyle/>
          <a:p>
            <a:pPr algn="just"/>
            <a:r>
              <a:rPr lang="en-PH" sz="3100" dirty="0"/>
              <a:t>It is not God the Father (Jn.3:16; Rom.8:3,32; Phil.2:1-11; Jn.16:28) neither is it God the Holy Spirit ( Jn.3:34; Lk.4:17-19; Jn.14:26; 15:26; Acts 2:33) but it is Christ Jesus, the Almighty Lord God the Son who permanently  took, assumed and united to Himself, (in His incarnation), His Perfect Manhood (Jn.1:1-4,10-14; Matt.1:18-20; Phil.2:5-8; Heb.2:5-17; Isa.9:6; I Cor.15:45-48; Jn.8:40; 3:13; 6:62).</a:t>
            </a:r>
          </a:p>
          <a:p>
            <a:r>
              <a:rPr lang="en-PH" sz="3100" dirty="0"/>
              <a:t>WITH, IN and THROUGH that Manhood, God the Son incarnate has justly once and for all:</a:t>
            </a:r>
          </a:p>
          <a:p>
            <a:pPr marL="852488" indent="-457200">
              <a:spcBef>
                <a:spcPts val="600"/>
              </a:spcBef>
              <a:buFont typeface="Courier New" panose="02070309020205020404" pitchFamily="49" charset="0"/>
              <a:buChar char="o"/>
            </a:pPr>
            <a:r>
              <a:rPr lang="en-PH" dirty="0"/>
              <a:t>embodied, assumed-owned</a:t>
            </a:r>
          </a:p>
          <a:p>
            <a:pPr marL="852488" indent="-457200">
              <a:spcBef>
                <a:spcPts val="600"/>
              </a:spcBef>
              <a:buFont typeface="Courier New" panose="02070309020205020404" pitchFamily="49" charset="0"/>
              <a:buChar char="o"/>
            </a:pPr>
            <a:r>
              <a:rPr lang="en-PH" dirty="0"/>
              <a:t>represented and </a:t>
            </a:r>
          </a:p>
          <a:p>
            <a:pPr marL="852488" indent="-457200">
              <a:spcBef>
                <a:spcPts val="600"/>
              </a:spcBef>
              <a:buFont typeface="Courier New" panose="02070309020205020404" pitchFamily="49" charset="0"/>
              <a:buChar char="o"/>
            </a:pPr>
            <a:r>
              <a:rPr lang="en-PH" dirty="0" err="1"/>
              <a:t>redemptively</a:t>
            </a:r>
            <a:r>
              <a:rPr lang="en-PH" dirty="0"/>
              <a:t> acquired</a:t>
            </a:r>
          </a:p>
          <a:p>
            <a:pPr marL="852488" indent="-457200">
              <a:spcBef>
                <a:spcPts val="600"/>
              </a:spcBef>
              <a:buFont typeface="Courier New" panose="02070309020205020404" pitchFamily="49" charset="0"/>
              <a:buChar char="o"/>
            </a:pPr>
            <a:r>
              <a:rPr lang="en-PH" dirty="0"/>
              <a:t>conditionally saved the world, all of humankind and JESUS’ CHURCH (THE COMPLYING OR FAITHFULLY OBEDIENT CALLED OUT ONES OF JESUS [Jn.1:1-16; Phil.2:1-11; I Jn.4:14; Jn.4:42; 1:29; Heb.10:1-10; II Cor.5:14-15].</a:t>
            </a:r>
          </a:p>
        </p:txBody>
      </p:sp>
    </p:spTree>
    <p:extLst>
      <p:ext uri="{BB962C8B-B14F-4D97-AF65-F5344CB8AC3E}">
        <p14:creationId xmlns:p14="http://schemas.microsoft.com/office/powerpoint/2010/main" val="17331380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A749C-E5EC-4C4E-80D7-6744F83993AF}"/>
              </a:ext>
            </a:extLst>
          </p:cNvPr>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a:r>
              <a:rPr lang="en-PH" b="1" dirty="0"/>
              <a:t>The Incarnation</a:t>
            </a:r>
          </a:p>
        </p:txBody>
      </p:sp>
      <p:sp>
        <p:nvSpPr>
          <p:cNvPr id="3" name="Content Placeholder 2">
            <a:extLst>
              <a:ext uri="{FF2B5EF4-FFF2-40B4-BE49-F238E27FC236}">
                <a16:creationId xmlns:a16="http://schemas.microsoft.com/office/drawing/2014/main" id="{40DF5B6B-CC71-43D2-B035-1750B6DA153A}"/>
              </a:ext>
            </a:extLst>
          </p:cNvPr>
          <p:cNvSpPr>
            <a:spLocks noGrp="1"/>
          </p:cNvSpPr>
          <p:nvPr>
            <p:ph idx="1"/>
          </p:nvPr>
        </p:nvSpPr>
        <p:spPr/>
        <p:style>
          <a:lnRef idx="1">
            <a:schemeClr val="accent4"/>
          </a:lnRef>
          <a:fillRef idx="2">
            <a:schemeClr val="accent4"/>
          </a:fillRef>
          <a:effectRef idx="1">
            <a:schemeClr val="accent4"/>
          </a:effectRef>
          <a:fontRef idx="minor">
            <a:schemeClr val="dk1"/>
          </a:fontRef>
        </p:style>
        <p:txBody>
          <a:bodyPr>
            <a:normAutofit/>
          </a:bodyPr>
          <a:lstStyle/>
          <a:p>
            <a:r>
              <a:rPr lang="en-PH" dirty="0"/>
              <a:t>The seed of the Perfect Manhood of God the Son incarnate was:</a:t>
            </a:r>
          </a:p>
          <a:p>
            <a:pPr marL="741363" indent="-457200">
              <a:buFont typeface="Courier New" panose="02070309020205020404" pitchFamily="49" charset="0"/>
              <a:buChar char="o"/>
            </a:pPr>
            <a:r>
              <a:rPr lang="en-PH" dirty="0"/>
              <a:t>prepared by God the Father (Heb.10:5,6,7);</a:t>
            </a:r>
          </a:p>
          <a:p>
            <a:pPr marL="741363" indent="-457200">
              <a:buFont typeface="Courier New" panose="02070309020205020404" pitchFamily="49" charset="0"/>
              <a:buChar char="o"/>
            </a:pPr>
            <a:r>
              <a:rPr lang="en-PH" dirty="0"/>
              <a:t>through the creative work/function of God the Son (Jn.5:19-20; I Cor.8:6; Jn.1:3; Col.1:16) and God the Son in bringing down that entirely new seed of His Perfect Manhood from heaven to earth (Jn.3:13; 6:62)</a:t>
            </a:r>
          </a:p>
          <a:p>
            <a:pPr marL="741363" indent="-457200">
              <a:buFont typeface="Courier New" panose="02070309020205020404" pitchFamily="49" charset="0"/>
              <a:buChar char="o"/>
            </a:pPr>
            <a:r>
              <a:rPr lang="en-PH" dirty="0"/>
              <a:t>begotten (formed and placed in the womb of the virgin Mary, Lk.1:35; Matt.1:20, 23) and conceived (fostered and taken cared of) by God the Holy Spirit (Heb.9:14; Zech. 4:6) </a:t>
            </a:r>
          </a:p>
        </p:txBody>
      </p:sp>
    </p:spTree>
    <p:extLst>
      <p:ext uri="{BB962C8B-B14F-4D97-AF65-F5344CB8AC3E}">
        <p14:creationId xmlns:p14="http://schemas.microsoft.com/office/powerpoint/2010/main" val="3268994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374A4-0873-4D3F-B74C-FB990F70B174}"/>
              </a:ext>
            </a:extLst>
          </p:cNvPr>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pPr algn="ctr"/>
            <a:r>
              <a:rPr lang="en-PH" b="1" dirty="0"/>
              <a:t>The Virgin Birth</a:t>
            </a:r>
          </a:p>
        </p:txBody>
      </p:sp>
      <p:sp>
        <p:nvSpPr>
          <p:cNvPr id="3" name="Content Placeholder 2">
            <a:extLst>
              <a:ext uri="{FF2B5EF4-FFF2-40B4-BE49-F238E27FC236}">
                <a16:creationId xmlns:a16="http://schemas.microsoft.com/office/drawing/2014/main" id="{03A36CDF-5660-49AD-A409-8A96BBE636CC}"/>
              </a:ext>
            </a:extLst>
          </p:cNvPr>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normAutofit fontScale="85000" lnSpcReduction="20000"/>
          </a:bodyPr>
          <a:lstStyle/>
          <a:p>
            <a:r>
              <a:rPr lang="en-PH" dirty="0"/>
              <a:t>Mary was a Biophysical Virgin when she carried/bore the seed of the human nature (Matt.1:20,23; Lk.1:26-35) of Christ Jesus, the Almighty Lord God the Son incarnate, in her womb. She remained a Virgin during and until the time of her giving birth to that entirely new human nature (Perfect Manhood) of Jesus (Matt 1:35). (It was only after giving birth to the infant but Perfect Manhood of God the Son, Christ Jesus, incarnate, that Mary had her natural sons (Matt. 12:46-50)).</a:t>
            </a:r>
          </a:p>
          <a:p>
            <a:r>
              <a:rPr lang="en-PH" dirty="0"/>
              <a:t>Thus the human nature of God the Son incarnate was not formed by the seed (sperm cell) of any human father neither was it formed by the egg cell of any human mother nor was it formed by any human sperm cell fertilizing any human egg cell. The Perfect Manhood of God the Son incarnate is the Second Man and the Last Adam who is without human mother and without human father (1Cor.15:45-48; Heb.7:15-16,3). </a:t>
            </a:r>
          </a:p>
          <a:p>
            <a:r>
              <a:rPr lang="en-PH" dirty="0"/>
              <a:t>The Virgin Birth of the Perfect Manhood of Christ Jesus (God the Son incarnate) is a TOTAL MIRACLE just as the First Man/Adam was a TOTAL MIRACLE also.</a:t>
            </a:r>
          </a:p>
        </p:txBody>
      </p:sp>
    </p:spTree>
    <p:extLst>
      <p:ext uri="{BB962C8B-B14F-4D97-AF65-F5344CB8AC3E}">
        <p14:creationId xmlns:p14="http://schemas.microsoft.com/office/powerpoint/2010/main" val="20202465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884D9-5BC2-4FDD-9F2D-5B482FF3FC8C}"/>
              </a:ext>
            </a:extLst>
          </p:cNvPr>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lstStyle/>
          <a:p>
            <a:pPr algn="ctr"/>
            <a:r>
              <a:rPr lang="en-PH" b="1" dirty="0"/>
              <a:t>Biblical Mary</a:t>
            </a:r>
          </a:p>
        </p:txBody>
      </p:sp>
      <p:sp>
        <p:nvSpPr>
          <p:cNvPr id="3" name="Content Placeholder 2">
            <a:extLst>
              <a:ext uri="{FF2B5EF4-FFF2-40B4-BE49-F238E27FC236}">
                <a16:creationId xmlns:a16="http://schemas.microsoft.com/office/drawing/2014/main" id="{A665F348-619B-44BD-AF47-E0BDDB96D9D9}"/>
              </a:ext>
            </a:extLst>
          </p:cNvPr>
          <p:cNvSpPr>
            <a:spLocks noGrp="1"/>
          </p:cNvSpPr>
          <p:nvPr>
            <p:ph idx="1"/>
          </p:nvPr>
        </p:nvSpPr>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r>
              <a:rPr lang="en-PH" dirty="0"/>
              <a:t>Therefore, Mary CANNOT BE and IS NEVER the BIOPHYSICAL REPRODUCER of the Manhood of the Lord Jesus Christ. To put it simply, Mary IS NOT the mother of Jesus IN THE FLESH.  The one and only designation of Jesus for Mary is woman ("</a:t>
            </a:r>
            <a:r>
              <a:rPr lang="en-PH" dirty="0" err="1"/>
              <a:t>gunai</a:t>
            </a:r>
            <a:r>
              <a:rPr lang="en-PH" dirty="0"/>
              <a:t>", in Greek) but never mother (Jn.2:4; 19:26) which is the same designation for Mary Magdalene in Jn.20:14-18 or for the Canaanite woman in Matt.15:21-28 to recognize each one of them simply as a female human person.</a:t>
            </a:r>
          </a:p>
          <a:p>
            <a:r>
              <a:rPr lang="en-PH" dirty="0"/>
              <a:t>God the Son is an infinite Personal Being while Mary is a finite </a:t>
            </a:r>
            <a:r>
              <a:rPr lang="en-PH" dirty="0" err="1"/>
              <a:t>createdkind</a:t>
            </a:r>
            <a:r>
              <a:rPr lang="en-PH" dirty="0"/>
              <a:t> person, so, since the finite CANNOT REPRODUCE THE INFINITE, therefore, Mary cannot be "the mother of God". The human nature of Mary is earthy and of the sinful human nature of Adam and Eve which CANNOT BIOPHYSICALLY REPRODUCE the sinless, holy, perfect and NOT from this world (Jn.8:23-24; 3:13; 6:62; I Cor.15:45-48) MANHOOD of God the Son INCARNATE.</a:t>
            </a:r>
          </a:p>
        </p:txBody>
      </p:sp>
    </p:spTree>
    <p:extLst>
      <p:ext uri="{BB962C8B-B14F-4D97-AF65-F5344CB8AC3E}">
        <p14:creationId xmlns:p14="http://schemas.microsoft.com/office/powerpoint/2010/main" val="2845220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6EE1C-729D-4037-8FF2-018673693ADC}"/>
              </a:ext>
            </a:extLst>
          </p:cNvPr>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pPr algn="ctr"/>
            <a:r>
              <a:rPr lang="en-PH" b="1" dirty="0"/>
              <a:t>Son of Man, Messianic Title</a:t>
            </a:r>
          </a:p>
        </p:txBody>
      </p:sp>
      <p:sp>
        <p:nvSpPr>
          <p:cNvPr id="3" name="Content Placeholder 2">
            <a:extLst>
              <a:ext uri="{FF2B5EF4-FFF2-40B4-BE49-F238E27FC236}">
                <a16:creationId xmlns:a16="http://schemas.microsoft.com/office/drawing/2014/main" id="{D3B736B1-8100-4B18-A4C5-A1FD829BAC1C}"/>
              </a:ext>
            </a:extLst>
          </p:cNvPr>
          <p:cNvSpPr>
            <a:spLocks noGrp="1"/>
          </p:cNvSpPr>
          <p:nvPr>
            <p:ph idx="1"/>
          </p:nvPr>
        </p:nvSpPr>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r>
              <a:rPr lang="en-PH" dirty="0"/>
              <a:t>Therefore, the designation "the Son of Man" is just a Messianic or Christological TITLE, ASSUMED RESPONSIBILITY and FUNCTION of Jesus, the Almighty Lord God the Son when He took, assumed and bore upon Himself, without any sin whatever, the nature, form, function and responsibility of humankind.</a:t>
            </a:r>
          </a:p>
          <a:p>
            <a:r>
              <a:rPr lang="en-PH" dirty="0"/>
              <a:t>Upon His incarnation, He fulfilled the position-role-work of the self-humbling, obedient and suffering servant of God to the point of His human body being sacrificially offered by God the Son, through God the Holy Spirit, to God the Father (Heb.9:14).</a:t>
            </a:r>
          </a:p>
          <a:p>
            <a:r>
              <a:rPr lang="en-PH" dirty="0"/>
              <a:t>This sacrificial offering was accomplished only by the blood-shedding and world redeeming-ransoming-saving death (Phil.2:1-8; I Tim.2:5-6; Isa.53:1-12), burial, resurrection-immortalization-glorification and exaltation (1Cor 15:3-4) of the aforementioned perfect human body of Him who is the Almighty Lord God the Son incarnate and Perfect Man.</a:t>
            </a:r>
          </a:p>
        </p:txBody>
      </p:sp>
    </p:spTree>
    <p:extLst>
      <p:ext uri="{BB962C8B-B14F-4D97-AF65-F5344CB8AC3E}">
        <p14:creationId xmlns:p14="http://schemas.microsoft.com/office/powerpoint/2010/main" val="3950031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38E75-ED47-4AEA-A1EE-A96C6580067F}"/>
              </a:ext>
            </a:extLst>
          </p:cNvPr>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pPr algn="ctr"/>
            <a:r>
              <a:rPr lang="en-PH" b="1" dirty="0"/>
              <a:t>Hypostatic Union of Two Essences</a:t>
            </a:r>
          </a:p>
        </p:txBody>
      </p:sp>
      <p:sp>
        <p:nvSpPr>
          <p:cNvPr id="3" name="Content Placeholder 2">
            <a:extLst>
              <a:ext uri="{FF2B5EF4-FFF2-40B4-BE49-F238E27FC236}">
                <a16:creationId xmlns:a16="http://schemas.microsoft.com/office/drawing/2014/main" id="{9B338A44-1F44-40D0-8D82-B1988A4C0207}"/>
              </a:ext>
            </a:extLst>
          </p:cNvPr>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77500" lnSpcReduction="20000"/>
          </a:bodyPr>
          <a:lstStyle/>
          <a:p>
            <a:r>
              <a:rPr lang="en-PH" sz="3100" dirty="0"/>
              <a:t>In and by the incarnation of God the Son, the Godhood of Christ Jesus is once and for all forever UNITED to His Perfect Manhood. This does not mean that God has become man neither does it mean that man has become God. The incarnation of God the Son simply means that Christ Jesus, the Almighty Lord God the Son, once and for all forever fitted, took and united His Perfect Manhood to His Godhood. (The Hypostatic union of His Godhood and His Perfect Manhood, or the union of two </a:t>
            </a:r>
            <a:r>
              <a:rPr lang="en-PH" sz="3100" dirty="0" err="1"/>
              <a:t>essesnces</a:t>
            </a:r>
            <a:r>
              <a:rPr lang="en-PH" sz="3100" dirty="0"/>
              <a:t>.)</a:t>
            </a:r>
          </a:p>
          <a:p>
            <a:r>
              <a:rPr lang="en-PH" sz="3100" dirty="0"/>
              <a:t>Therefore, the Incarnation of God the Son is His Biblical Self-Revelation and demonstration of:</a:t>
            </a:r>
          </a:p>
          <a:p>
            <a:pPr marL="685800" indent="-457200">
              <a:buFont typeface="Courier New" panose="02070309020205020404" pitchFamily="49" charset="0"/>
              <a:buChar char="o"/>
            </a:pPr>
            <a:r>
              <a:rPr lang="en-PH" dirty="0"/>
              <a:t>His OMNIPOTENCE (Rev.1:8; Matt 19:26; Lk.1:37; Mk.10:27);</a:t>
            </a:r>
          </a:p>
          <a:p>
            <a:pPr marL="685800" indent="-457200">
              <a:buFont typeface="Courier New" panose="02070309020205020404" pitchFamily="49" charset="0"/>
              <a:buChar char="o"/>
            </a:pPr>
            <a:r>
              <a:rPr lang="en-PH" dirty="0"/>
              <a:t>His ABSOLUTELY PERFECT FREEDOM (Ps.115:3  Our God is in the heavens; he does all that he pleases; 135:5-6; Ex.3:1-18; Jn.8:58);</a:t>
            </a:r>
          </a:p>
          <a:p>
            <a:pPr marL="685800" indent="-457200">
              <a:buFont typeface="Courier New" panose="02070309020205020404" pitchFamily="49" charset="0"/>
              <a:buChar char="o"/>
            </a:pPr>
            <a:r>
              <a:rPr lang="en-PH" dirty="0"/>
              <a:t>His TOTALLY SELF-SACRIFICING and His UTTERLY SELF-ABASING or SELF-HUMBLING (Jn.1:1,14; Phil.2:1-8) function in His going forth from everlasting (Micah 5:2; I Jn.5:20) and into the world (Heb.10:1-7; Jn.16:28; 3:16-17).</a:t>
            </a:r>
          </a:p>
        </p:txBody>
      </p:sp>
    </p:spTree>
    <p:extLst>
      <p:ext uri="{BB962C8B-B14F-4D97-AF65-F5344CB8AC3E}">
        <p14:creationId xmlns:p14="http://schemas.microsoft.com/office/powerpoint/2010/main" val="10958267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27FCE-F00B-4582-8D28-117E44C990EA}"/>
              </a:ext>
            </a:extLst>
          </p:cNvPr>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pPr algn="ctr"/>
            <a:r>
              <a:rPr lang="en-PH" b="1" dirty="0"/>
              <a:t>Issue on Kenosis (to empty)</a:t>
            </a:r>
          </a:p>
        </p:txBody>
      </p:sp>
      <p:sp>
        <p:nvSpPr>
          <p:cNvPr id="3" name="Content Placeholder 2">
            <a:extLst>
              <a:ext uri="{FF2B5EF4-FFF2-40B4-BE49-F238E27FC236}">
                <a16:creationId xmlns:a16="http://schemas.microsoft.com/office/drawing/2014/main" id="{316BBD8C-C136-407C-87CD-7AE8E3AD66A1}"/>
              </a:ext>
            </a:extLst>
          </p:cNvPr>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normAutofit fontScale="85000" lnSpcReduction="20000"/>
          </a:bodyPr>
          <a:lstStyle/>
          <a:p>
            <a:r>
              <a:rPr lang="en-PH" dirty="0"/>
              <a:t>He has actually and truly come IN the flesh (Jn.1:1-14; Phil.2:1-11; Jn.6:32-58; Isa.9:6; Matt.22:41-45 [Ps.110:1-5; Rom.8:1-3,32; 1:1-4]; Heb.1:8-12,1-6; 2:6-17; I Tim.3:16; II Tim.2:8-15; I Jn.4:2-3; II Jn.7-11; Rev.1:8-18; 5:11-12; 22:3-5) into the world as THE SAVIOR of the world (Jn.4:42; I Jn.4:14), the LAMB that takes AWAY the sin of the world (Jn.1:29-36) and the ONE who REDEEMED-RANSOMED-SAVED, SANCTIFIED and KEPT His voluntary adherents UNTO HIMSELF (Heb.10:1-10; II Cor.5:9-21; Titus 2:13-14). </a:t>
            </a:r>
          </a:p>
          <a:p>
            <a:r>
              <a:rPr lang="en-PH" dirty="0"/>
              <a:t>There are those who erroneously believe/teach/contend that at His incarnation, God the Son has allegedly DIVESTED Himself of His Godhood (HINUBAD DAW NIYA ANG KANYANG PAGKADIOS). Lord Jesus Christ’s Biblical self-revelations. However, against the foregoing erroneous allegations, the "kenosis" or "self-emptying" of Christ Jesus, according to Philippians 2:5-8, is just His self-restraint or self-limitation or self-inhibition of His Godhood as He took upon Himself not only the nature, form and functions of Man but also the form and works of a voluntarily humble, obedient and suffering SERVANT-MISSIONARY (Phil.2:1-8; Jn.17:18; 20:21) or APOSTLE (Heb.3:1). </a:t>
            </a:r>
          </a:p>
        </p:txBody>
      </p:sp>
    </p:spTree>
    <p:extLst>
      <p:ext uri="{BB962C8B-B14F-4D97-AF65-F5344CB8AC3E}">
        <p14:creationId xmlns:p14="http://schemas.microsoft.com/office/powerpoint/2010/main" val="21295031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D28B5-664D-4236-94AD-6DF548E88982}"/>
              </a:ext>
            </a:extLst>
          </p:cNvPr>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ctr"/>
            <a:r>
              <a:rPr lang="en-PH" b="1" dirty="0"/>
              <a:t>Testing the Spirits</a:t>
            </a:r>
          </a:p>
        </p:txBody>
      </p:sp>
      <p:sp>
        <p:nvSpPr>
          <p:cNvPr id="3" name="Content Placeholder 2">
            <a:extLst>
              <a:ext uri="{FF2B5EF4-FFF2-40B4-BE49-F238E27FC236}">
                <a16:creationId xmlns:a16="http://schemas.microsoft.com/office/drawing/2014/main" id="{2EDF8D09-4179-4ACE-9B1A-29359579E3D9}"/>
              </a:ext>
            </a:extLst>
          </p:cNvPr>
          <p:cNvSpPr>
            <a:spLocks noGrp="1"/>
          </p:cNvSpPr>
          <p:nvPr>
            <p:ph idx="1"/>
          </p:nvPr>
        </p:nvSpPr>
        <p:spPr/>
        <p:style>
          <a:lnRef idx="1">
            <a:schemeClr val="accent4"/>
          </a:lnRef>
          <a:fillRef idx="2">
            <a:schemeClr val="accent4"/>
          </a:fillRef>
          <a:effectRef idx="1">
            <a:schemeClr val="accent4"/>
          </a:effectRef>
          <a:fontRef idx="minor">
            <a:schemeClr val="dk1"/>
          </a:fontRef>
        </p:style>
        <p:txBody>
          <a:bodyPr>
            <a:normAutofit fontScale="85000" lnSpcReduction="10000"/>
          </a:bodyPr>
          <a:lstStyle/>
          <a:p>
            <a:r>
              <a:rPr lang="en-PH" dirty="0"/>
              <a:t>He just united His Perfect Manhood to His Godhood but His Godhood was NEVER reduced to Manhood NEITHER has His PERFECT MANHOOD ever been absorbed or dissolved or mixed up or elevated into His Godhood; for in Him dwells all the fulness of Godhood bodily (Col.2:10); the Lord Jesus Christ is "God manifested IN the flesh" (I Tim.3:16) because He is the Almighty Lord God the Son and the justly All-appropriating ALL in all even IN His incarnation and Perfect Manhood;</a:t>
            </a:r>
          </a:p>
          <a:p>
            <a:r>
              <a:rPr lang="en-PH" dirty="0"/>
              <a:t>When Christ Jesus, the Almighty Lord God the Son (Heb.1:8; Rev.1:8,11,17-18; Isa.44:6-8,24; 41:4; 43:9-15,25; Jn.8:23-24,58; Ex.3:1-18; 6:1-8; Gen.17:1) came in the flesh or incarnated Himself (1Jn.4:1-3 Hereby know ye the Spirit of God: Every spirit that </a:t>
            </a:r>
            <a:r>
              <a:rPr lang="en-PH" dirty="0" err="1"/>
              <a:t>confesseth</a:t>
            </a:r>
            <a:r>
              <a:rPr lang="en-PH" dirty="0"/>
              <a:t> that Jesus Christ is come in the flesh is of God: And every spirit that </a:t>
            </a:r>
            <a:r>
              <a:rPr lang="en-PH" dirty="0" err="1"/>
              <a:t>confesseth</a:t>
            </a:r>
            <a:r>
              <a:rPr lang="en-PH" dirty="0"/>
              <a:t> not that Jesus Christ is come in the flesh is not of God: and this is that spirit of antichrist, whereof ye have heard that it should come; 2Jn.7-11 For many deceivers are entered into the world, who confess not that Jesus Christ is come in the flesh. This is a deceiver and an antichrist. )</a:t>
            </a:r>
          </a:p>
        </p:txBody>
      </p:sp>
    </p:spTree>
    <p:extLst>
      <p:ext uri="{BB962C8B-B14F-4D97-AF65-F5344CB8AC3E}">
        <p14:creationId xmlns:p14="http://schemas.microsoft.com/office/powerpoint/2010/main" val="25397823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243</TotalTime>
  <Words>1645</Words>
  <Application>Microsoft Office PowerPoint</Application>
  <PresentationFormat>Widescreen</PresentationFormat>
  <Paragraphs>37</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Courier New</vt:lpstr>
      <vt:lpstr>Office Theme</vt:lpstr>
      <vt:lpstr>Jesus, the Son of Man</vt:lpstr>
      <vt:lpstr>God the Son Incarnate</vt:lpstr>
      <vt:lpstr>The Incarnation</vt:lpstr>
      <vt:lpstr>The Virgin Birth</vt:lpstr>
      <vt:lpstr>Biblical Mary</vt:lpstr>
      <vt:lpstr>Son of Man, Messianic Title</vt:lpstr>
      <vt:lpstr>Hypostatic Union of Two Essences</vt:lpstr>
      <vt:lpstr>Issue on Kenosis (to empty)</vt:lpstr>
      <vt:lpstr>Testing the Spirits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Jesus, the Son of man</dc:title>
  <dc:creator>mario quitoriano</dc:creator>
  <cp:lastModifiedBy>mario quitoriano</cp:lastModifiedBy>
  <cp:revision>19</cp:revision>
  <dcterms:created xsi:type="dcterms:W3CDTF">2020-02-17T04:42:10Z</dcterms:created>
  <dcterms:modified xsi:type="dcterms:W3CDTF">2020-02-17T08:46:04Z</dcterms:modified>
</cp:coreProperties>
</file>